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16" r:id="rId4"/>
  </p:sldMasterIdLst>
  <p:notesMasterIdLst>
    <p:notesMasterId r:id="rId20"/>
  </p:notesMasterIdLst>
  <p:handoutMasterIdLst>
    <p:handoutMasterId r:id="rId21"/>
  </p:handoutMasterIdLst>
  <p:sldIdLst>
    <p:sldId id="2134805097" r:id="rId5"/>
    <p:sldId id="2142532545" r:id="rId6"/>
    <p:sldId id="2142532543" r:id="rId7"/>
    <p:sldId id="2142532519" r:id="rId8"/>
    <p:sldId id="2142532548" r:id="rId9"/>
    <p:sldId id="2142532544" r:id="rId10"/>
    <p:sldId id="2142532546" r:id="rId11"/>
    <p:sldId id="2142532547" r:id="rId12"/>
    <p:sldId id="2142532549" r:id="rId13"/>
    <p:sldId id="2142532550" r:id="rId14"/>
    <p:sldId id="2142532551" r:id="rId15"/>
    <p:sldId id="2142532553" r:id="rId16"/>
    <p:sldId id="2142532556" r:id="rId17"/>
    <p:sldId id="2142532554" r:id="rId18"/>
    <p:sldId id="2142532557" r:id="rId19"/>
  </p:sldIdLst>
  <p:sldSz cx="12188825" cy="6858000"/>
  <p:notesSz cx="6889750" cy="967105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lides Globales" id="{6B1DB3CC-EB5B-48CA-970F-606F09CC45F8}">
          <p14:sldIdLst>
            <p14:sldId id="2134805097"/>
            <p14:sldId id="2142532545"/>
            <p14:sldId id="2142532543"/>
            <p14:sldId id="2142532519"/>
            <p14:sldId id="2142532548"/>
            <p14:sldId id="2142532544"/>
            <p14:sldId id="2142532546"/>
            <p14:sldId id="2142532547"/>
            <p14:sldId id="2142532549"/>
            <p14:sldId id="2142532550"/>
            <p14:sldId id="2142532551"/>
            <p14:sldId id="2142532553"/>
            <p14:sldId id="2142532556"/>
            <p14:sldId id="2142532554"/>
            <p14:sldId id="2142532557"/>
          </p14:sldIdLst>
        </p14:section>
      </p14:sectionLst>
    </p:ext>
    <p:ext uri="{EFAFB233-063F-42B5-8137-9DF3F51BA10A}">
      <p15:sldGuideLst xmlns:p15="http://schemas.microsoft.com/office/powerpoint/2012/main">
        <p15:guide id="1" orient="horz" pos="3974" userDrawn="1">
          <p15:clr>
            <a:srgbClr val="A4A3A4"/>
          </p15:clr>
        </p15:guide>
        <p15:guide id="2" pos="3839">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54EFE"/>
    <a:srgbClr val="000000"/>
    <a:srgbClr val="3999C6"/>
    <a:srgbClr val="A8BEF6"/>
    <a:srgbClr val="59B4D9"/>
    <a:srgbClr val="FF5C35"/>
    <a:srgbClr val="1F4A6F"/>
    <a:srgbClr val="0046FE"/>
    <a:srgbClr val="BA6203"/>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E292070-13F2-48B9-93F8-C80B04C5DC77}" v="148" dt="2023-06-19T12:26:59.674"/>
    <p1510:client id="{AC3E8BC2-55D0-47C3-9242-786233963F26}" v="6" vWet="10" dt="2023-06-19T12:22:11.939"/>
  </p1510:revLst>
</p1510:revInfo>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5" d="100"/>
          <a:sy n="105" d="100"/>
        </p:scale>
        <p:origin x="798" y="96"/>
      </p:cViewPr>
      <p:guideLst>
        <p:guide orient="horz" pos="3974"/>
        <p:guide pos="3839"/>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microsoft.com/office/2015/10/relationships/revisionInfo" Target="revisionInfo.xml"/><Relationship Id="rId3" Type="http://schemas.openxmlformats.org/officeDocument/2006/relationships/customXml" Target="../customXml/item3.xml"/><Relationship Id="rId21"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A2EFC49-D70C-40A3-861C-119523DE703C}" type="doc">
      <dgm:prSet loTypeId="urn:microsoft.com/office/officeart/2008/layout/LinedList" loCatId="list" qsTypeId="urn:microsoft.com/office/officeart/2005/8/quickstyle/simple4" qsCatId="simple" csTypeId="urn:microsoft.com/office/officeart/2005/8/colors/accent1_2" csCatId="accent1" phldr="1"/>
      <dgm:spPr/>
      <dgm:t>
        <a:bodyPr/>
        <a:lstStyle/>
        <a:p>
          <a:endParaRPr lang="it-IT"/>
        </a:p>
      </dgm:t>
    </dgm:pt>
    <dgm:pt modelId="{631E3C7D-A3E3-4BFF-BADC-10C236D079B7}">
      <dgm:prSet phldrT="[Testo]"/>
      <dgm:spPr/>
      <dgm:t>
        <a:bodyPr/>
        <a:lstStyle/>
        <a:p>
          <a:endParaRPr lang="it-IT" dirty="0"/>
        </a:p>
      </dgm:t>
    </dgm:pt>
    <dgm:pt modelId="{8C2A2569-37D1-424D-B794-0A542B4B7574}" type="parTrans" cxnId="{2EDFB958-5480-4B06-8E53-F3113E0E500A}">
      <dgm:prSet/>
      <dgm:spPr/>
      <dgm:t>
        <a:bodyPr/>
        <a:lstStyle/>
        <a:p>
          <a:endParaRPr lang="it-IT"/>
        </a:p>
      </dgm:t>
    </dgm:pt>
    <dgm:pt modelId="{8E31AE47-B942-42CD-B8E1-F65D064296AA}" type="sibTrans" cxnId="{2EDFB958-5480-4B06-8E53-F3113E0E500A}">
      <dgm:prSet/>
      <dgm:spPr/>
      <dgm:t>
        <a:bodyPr/>
        <a:lstStyle/>
        <a:p>
          <a:endParaRPr lang="it-IT"/>
        </a:p>
      </dgm:t>
    </dgm:pt>
    <dgm:pt modelId="{1231A001-628E-471E-9FFE-962217D08EE8}">
      <dgm:prSet phldrT="[Testo]" custT="1"/>
      <dgm:spPr/>
      <dgm:t>
        <a:bodyPr/>
        <a:lstStyle/>
        <a:p>
          <a:pPr algn="just">
            <a:lnSpc>
              <a:spcPct val="150000"/>
            </a:lnSpc>
          </a:pPr>
          <a:r>
            <a:rPr lang="en-US" sz="1400" b="0" i="0" dirty="0">
              <a:latin typeface="Brown"/>
            </a:rPr>
            <a:t>Perform </a:t>
          </a:r>
          <a:r>
            <a:rPr lang="en-US" sz="1400" b="1" i="0" dirty="0">
              <a:latin typeface="Brown"/>
            </a:rPr>
            <a:t>data analysis</a:t>
          </a:r>
          <a:r>
            <a:rPr lang="en-US" sz="1400" b="0" i="0" dirty="0">
              <a:latin typeface="Brown"/>
            </a:rPr>
            <a:t> in Power BI to identify, for example, the most impactful financial closing activities, or analyze monthly trends in transaction recording, or which sub-company impact the most.</a:t>
          </a:r>
          <a:endParaRPr lang="it-IT" sz="1400" dirty="0">
            <a:latin typeface="Brown"/>
          </a:endParaRPr>
        </a:p>
      </dgm:t>
    </dgm:pt>
    <dgm:pt modelId="{946931C8-3A3E-4B3A-93BA-2851A6CCF4D2}" type="parTrans" cxnId="{AC36B3FD-DF2C-4D42-AEF9-A1A7FFDEAEDF}">
      <dgm:prSet/>
      <dgm:spPr/>
      <dgm:t>
        <a:bodyPr/>
        <a:lstStyle/>
        <a:p>
          <a:endParaRPr lang="it-IT"/>
        </a:p>
      </dgm:t>
    </dgm:pt>
    <dgm:pt modelId="{4523678D-3D6F-4FBC-8F01-FFB8DD682247}" type="sibTrans" cxnId="{AC36B3FD-DF2C-4D42-AEF9-A1A7FFDEAEDF}">
      <dgm:prSet/>
      <dgm:spPr/>
      <dgm:t>
        <a:bodyPr/>
        <a:lstStyle/>
        <a:p>
          <a:endParaRPr lang="it-IT"/>
        </a:p>
      </dgm:t>
    </dgm:pt>
    <dgm:pt modelId="{A4625F2A-063B-4BFF-8C37-1B570F41DC46}">
      <dgm:prSet phldrT="[Testo]" custT="1"/>
      <dgm:spPr/>
      <dgm:t>
        <a:bodyPr/>
        <a:lstStyle/>
        <a:p>
          <a:pPr algn="just">
            <a:lnSpc>
              <a:spcPct val="150000"/>
            </a:lnSpc>
          </a:pPr>
          <a:r>
            <a:rPr lang="en-US" sz="1400" b="0" i="0" dirty="0">
              <a:latin typeface="Brown"/>
            </a:rPr>
            <a:t>Conducting a </a:t>
          </a:r>
          <a:r>
            <a:rPr lang="en-US" sz="1400" b="1" i="0" dirty="0">
              <a:latin typeface="Brown"/>
            </a:rPr>
            <a:t>Forecast</a:t>
          </a:r>
          <a:r>
            <a:rPr lang="en-US" sz="1400" b="0" i="0" dirty="0">
              <a:latin typeface="Brown"/>
            </a:rPr>
            <a:t> for enhanced financial closing efficiency and timely issue prevention.</a:t>
          </a:r>
          <a:endParaRPr lang="it-IT" sz="1400" dirty="0">
            <a:latin typeface="Brown"/>
          </a:endParaRPr>
        </a:p>
      </dgm:t>
    </dgm:pt>
    <dgm:pt modelId="{444F6C00-4140-41DE-8C71-674ED42BCDA2}" type="parTrans" cxnId="{FF06D752-A733-44A3-A5DE-A45957CAC14C}">
      <dgm:prSet/>
      <dgm:spPr/>
      <dgm:t>
        <a:bodyPr/>
        <a:lstStyle/>
        <a:p>
          <a:endParaRPr lang="it-IT"/>
        </a:p>
      </dgm:t>
    </dgm:pt>
    <dgm:pt modelId="{B13BD523-F2AD-45FF-A755-FB0F4DAAF2C3}" type="sibTrans" cxnId="{FF06D752-A733-44A3-A5DE-A45957CAC14C}">
      <dgm:prSet/>
      <dgm:spPr/>
      <dgm:t>
        <a:bodyPr/>
        <a:lstStyle/>
        <a:p>
          <a:endParaRPr lang="it-IT"/>
        </a:p>
      </dgm:t>
    </dgm:pt>
    <dgm:pt modelId="{02EAB42F-7416-4286-9F9C-9FFE1F27F4C7}">
      <dgm:prSet phldrT="[Testo]" custT="1"/>
      <dgm:spPr/>
      <dgm:t>
        <a:bodyPr/>
        <a:lstStyle/>
        <a:p>
          <a:pPr algn="just">
            <a:lnSpc>
              <a:spcPct val="150000"/>
            </a:lnSpc>
          </a:pPr>
          <a:r>
            <a:rPr lang="it-IT" sz="1400" dirty="0" err="1">
              <a:latin typeface="Brown"/>
            </a:rPr>
            <a:t>Finally</a:t>
          </a:r>
          <a:r>
            <a:rPr lang="it-IT" sz="1400" dirty="0">
              <a:latin typeface="Brown"/>
            </a:rPr>
            <a:t>, integrate an </a:t>
          </a:r>
          <a:r>
            <a:rPr lang="en-US" sz="1400" b="1" i="0" dirty="0">
              <a:latin typeface="Brown"/>
            </a:rPr>
            <a:t>artificial</a:t>
          </a:r>
          <a:r>
            <a:rPr lang="en-US" sz="1400" b="0" i="0" dirty="0">
              <a:latin typeface="Brown"/>
            </a:rPr>
            <a:t> </a:t>
          </a:r>
          <a:r>
            <a:rPr lang="en-US" sz="1400" b="1" i="0" dirty="0">
              <a:latin typeface="Brown"/>
            </a:rPr>
            <a:t>intelligence</a:t>
          </a:r>
          <a:r>
            <a:rPr lang="en-US" sz="1400" b="0" i="0" dirty="0">
              <a:latin typeface="Brown"/>
            </a:rPr>
            <a:t> through Azure AI Studio to leverage the full potential of the data.</a:t>
          </a:r>
          <a:endParaRPr lang="it-IT" sz="1400" dirty="0">
            <a:latin typeface="Brown"/>
          </a:endParaRPr>
        </a:p>
      </dgm:t>
    </dgm:pt>
    <dgm:pt modelId="{88A14BB5-C2CD-4EDB-A520-26E68081C761}" type="parTrans" cxnId="{30A7DD9F-C5A4-41EE-87C2-A21956D19FB0}">
      <dgm:prSet/>
      <dgm:spPr/>
      <dgm:t>
        <a:bodyPr/>
        <a:lstStyle/>
        <a:p>
          <a:endParaRPr lang="it-IT"/>
        </a:p>
      </dgm:t>
    </dgm:pt>
    <dgm:pt modelId="{50F5002E-DB3C-4DD6-8C61-45971E59A9BA}" type="sibTrans" cxnId="{30A7DD9F-C5A4-41EE-87C2-A21956D19FB0}">
      <dgm:prSet/>
      <dgm:spPr/>
      <dgm:t>
        <a:bodyPr/>
        <a:lstStyle/>
        <a:p>
          <a:endParaRPr lang="it-IT"/>
        </a:p>
      </dgm:t>
    </dgm:pt>
    <dgm:pt modelId="{D84C63E0-8A3F-4818-818E-B2D5806E91F0}" type="pres">
      <dgm:prSet presAssocID="{2A2EFC49-D70C-40A3-861C-119523DE703C}" presName="vert0" presStyleCnt="0">
        <dgm:presLayoutVars>
          <dgm:dir/>
          <dgm:animOne val="branch"/>
          <dgm:animLvl val="lvl"/>
        </dgm:presLayoutVars>
      </dgm:prSet>
      <dgm:spPr/>
    </dgm:pt>
    <dgm:pt modelId="{88EC36C5-ACE6-4951-86B7-3069F9AF9CDF}" type="pres">
      <dgm:prSet presAssocID="{631E3C7D-A3E3-4BFF-BADC-10C236D079B7}" presName="thickLine" presStyleLbl="alignNode1" presStyleIdx="0" presStyleCnt="1"/>
      <dgm:spPr/>
    </dgm:pt>
    <dgm:pt modelId="{9E09FF9D-6CD4-4FE6-AEA6-B8D1EC47A35C}" type="pres">
      <dgm:prSet presAssocID="{631E3C7D-A3E3-4BFF-BADC-10C236D079B7}" presName="horz1" presStyleCnt="0"/>
      <dgm:spPr/>
    </dgm:pt>
    <dgm:pt modelId="{6C4D138A-AF89-45CB-83F7-CFB7CB1AA142}" type="pres">
      <dgm:prSet presAssocID="{631E3C7D-A3E3-4BFF-BADC-10C236D079B7}" presName="tx1" presStyleLbl="revTx" presStyleIdx="0" presStyleCnt="4"/>
      <dgm:spPr/>
    </dgm:pt>
    <dgm:pt modelId="{0FB851B8-D4A2-4912-99D5-CF7D2D09BDF8}" type="pres">
      <dgm:prSet presAssocID="{631E3C7D-A3E3-4BFF-BADC-10C236D079B7}" presName="vert1" presStyleCnt="0"/>
      <dgm:spPr/>
    </dgm:pt>
    <dgm:pt modelId="{D2EF04EA-9819-4AE4-8A78-8C11F83CF51D}" type="pres">
      <dgm:prSet presAssocID="{1231A001-628E-471E-9FFE-962217D08EE8}" presName="vertSpace2a" presStyleCnt="0"/>
      <dgm:spPr/>
    </dgm:pt>
    <dgm:pt modelId="{CF85B70F-C3DB-4847-935D-929B8FC6D785}" type="pres">
      <dgm:prSet presAssocID="{1231A001-628E-471E-9FFE-962217D08EE8}" presName="horz2" presStyleCnt="0"/>
      <dgm:spPr/>
    </dgm:pt>
    <dgm:pt modelId="{5A9A1E86-226A-4E4E-9126-4F03377C9720}" type="pres">
      <dgm:prSet presAssocID="{1231A001-628E-471E-9FFE-962217D08EE8}" presName="horzSpace2" presStyleCnt="0"/>
      <dgm:spPr/>
    </dgm:pt>
    <dgm:pt modelId="{F19487EC-C818-4CB6-9737-002843FAC35F}" type="pres">
      <dgm:prSet presAssocID="{1231A001-628E-471E-9FFE-962217D08EE8}" presName="tx2" presStyleLbl="revTx" presStyleIdx="1" presStyleCnt="4"/>
      <dgm:spPr/>
    </dgm:pt>
    <dgm:pt modelId="{C24C9900-1CEC-42FA-9430-27CE2C036408}" type="pres">
      <dgm:prSet presAssocID="{1231A001-628E-471E-9FFE-962217D08EE8}" presName="vert2" presStyleCnt="0"/>
      <dgm:spPr/>
    </dgm:pt>
    <dgm:pt modelId="{7EF06507-230D-4D18-B2FF-FA004289B0A7}" type="pres">
      <dgm:prSet presAssocID="{1231A001-628E-471E-9FFE-962217D08EE8}" presName="thinLine2b" presStyleLbl="callout" presStyleIdx="0" presStyleCnt="3"/>
      <dgm:spPr/>
    </dgm:pt>
    <dgm:pt modelId="{152370CF-AF6D-4D2A-9081-CF25D1728BAC}" type="pres">
      <dgm:prSet presAssocID="{1231A001-628E-471E-9FFE-962217D08EE8}" presName="vertSpace2b" presStyleCnt="0"/>
      <dgm:spPr/>
    </dgm:pt>
    <dgm:pt modelId="{C8741F86-050F-47BC-B3EB-3AE2B3B4FE49}" type="pres">
      <dgm:prSet presAssocID="{A4625F2A-063B-4BFF-8C37-1B570F41DC46}" presName="horz2" presStyleCnt="0"/>
      <dgm:spPr/>
    </dgm:pt>
    <dgm:pt modelId="{7A5D2502-7969-4322-9F75-747BA7E407F4}" type="pres">
      <dgm:prSet presAssocID="{A4625F2A-063B-4BFF-8C37-1B570F41DC46}" presName="horzSpace2" presStyleCnt="0"/>
      <dgm:spPr/>
    </dgm:pt>
    <dgm:pt modelId="{F7475B00-C379-45FD-949A-62648DB7C30D}" type="pres">
      <dgm:prSet presAssocID="{A4625F2A-063B-4BFF-8C37-1B570F41DC46}" presName="tx2" presStyleLbl="revTx" presStyleIdx="2" presStyleCnt="4"/>
      <dgm:spPr/>
    </dgm:pt>
    <dgm:pt modelId="{9AFF60C0-D6C9-4A0E-B21F-DC857E71C6F5}" type="pres">
      <dgm:prSet presAssocID="{A4625F2A-063B-4BFF-8C37-1B570F41DC46}" presName="vert2" presStyleCnt="0"/>
      <dgm:spPr/>
    </dgm:pt>
    <dgm:pt modelId="{03146276-8561-474A-B509-8F4B4B4F94FF}" type="pres">
      <dgm:prSet presAssocID="{A4625F2A-063B-4BFF-8C37-1B570F41DC46}" presName="thinLine2b" presStyleLbl="callout" presStyleIdx="1" presStyleCnt="3"/>
      <dgm:spPr/>
    </dgm:pt>
    <dgm:pt modelId="{04C4E09A-610A-488A-99FF-C9705B8FF437}" type="pres">
      <dgm:prSet presAssocID="{A4625F2A-063B-4BFF-8C37-1B570F41DC46}" presName="vertSpace2b" presStyleCnt="0"/>
      <dgm:spPr/>
    </dgm:pt>
    <dgm:pt modelId="{99BAA213-8C60-4ABD-98B2-88A337D07D48}" type="pres">
      <dgm:prSet presAssocID="{02EAB42F-7416-4286-9F9C-9FFE1F27F4C7}" presName="horz2" presStyleCnt="0"/>
      <dgm:spPr/>
    </dgm:pt>
    <dgm:pt modelId="{1B860680-1E83-4C26-B5B6-204A778487ED}" type="pres">
      <dgm:prSet presAssocID="{02EAB42F-7416-4286-9F9C-9FFE1F27F4C7}" presName="horzSpace2" presStyleCnt="0"/>
      <dgm:spPr/>
    </dgm:pt>
    <dgm:pt modelId="{95877249-16D5-429B-83B1-F275F88F483B}" type="pres">
      <dgm:prSet presAssocID="{02EAB42F-7416-4286-9F9C-9FFE1F27F4C7}" presName="tx2" presStyleLbl="revTx" presStyleIdx="3" presStyleCnt="4"/>
      <dgm:spPr/>
    </dgm:pt>
    <dgm:pt modelId="{9ADEE2AD-ACD0-4CDC-B727-86E65B863A9E}" type="pres">
      <dgm:prSet presAssocID="{02EAB42F-7416-4286-9F9C-9FFE1F27F4C7}" presName="vert2" presStyleCnt="0"/>
      <dgm:spPr/>
    </dgm:pt>
    <dgm:pt modelId="{894B6E60-064A-472A-BC16-F31AA01C265A}" type="pres">
      <dgm:prSet presAssocID="{02EAB42F-7416-4286-9F9C-9FFE1F27F4C7}" presName="thinLine2b" presStyleLbl="callout" presStyleIdx="2" presStyleCnt="3"/>
      <dgm:spPr/>
    </dgm:pt>
    <dgm:pt modelId="{C9CB73FF-9742-4620-BD62-C7E748CC6322}" type="pres">
      <dgm:prSet presAssocID="{02EAB42F-7416-4286-9F9C-9FFE1F27F4C7}" presName="vertSpace2b" presStyleCnt="0"/>
      <dgm:spPr/>
    </dgm:pt>
  </dgm:ptLst>
  <dgm:cxnLst>
    <dgm:cxn modelId="{649BEE1D-71A4-4305-A1FB-FDBDC997F5DA}" type="presOf" srcId="{1231A001-628E-471E-9FFE-962217D08EE8}" destId="{F19487EC-C818-4CB6-9737-002843FAC35F}" srcOrd="0" destOrd="0" presId="urn:microsoft.com/office/officeart/2008/layout/LinedList"/>
    <dgm:cxn modelId="{FF06D752-A733-44A3-A5DE-A45957CAC14C}" srcId="{631E3C7D-A3E3-4BFF-BADC-10C236D079B7}" destId="{A4625F2A-063B-4BFF-8C37-1B570F41DC46}" srcOrd="1" destOrd="0" parTransId="{444F6C00-4140-41DE-8C71-674ED42BCDA2}" sibTransId="{B13BD523-F2AD-45FF-A755-FB0F4DAAF2C3}"/>
    <dgm:cxn modelId="{7563B758-9999-4FF4-B702-E951B5B4D197}" type="presOf" srcId="{2A2EFC49-D70C-40A3-861C-119523DE703C}" destId="{D84C63E0-8A3F-4818-818E-B2D5806E91F0}" srcOrd="0" destOrd="0" presId="urn:microsoft.com/office/officeart/2008/layout/LinedList"/>
    <dgm:cxn modelId="{2EDFB958-5480-4B06-8E53-F3113E0E500A}" srcId="{2A2EFC49-D70C-40A3-861C-119523DE703C}" destId="{631E3C7D-A3E3-4BFF-BADC-10C236D079B7}" srcOrd="0" destOrd="0" parTransId="{8C2A2569-37D1-424D-B794-0A542B4B7574}" sibTransId="{8E31AE47-B942-42CD-B8E1-F65D064296AA}"/>
    <dgm:cxn modelId="{B3C5FF7E-90AB-49DF-A2A2-9B95A40875C3}" type="presOf" srcId="{A4625F2A-063B-4BFF-8C37-1B570F41DC46}" destId="{F7475B00-C379-45FD-949A-62648DB7C30D}" srcOrd="0" destOrd="0" presId="urn:microsoft.com/office/officeart/2008/layout/LinedList"/>
    <dgm:cxn modelId="{30A7DD9F-C5A4-41EE-87C2-A21956D19FB0}" srcId="{631E3C7D-A3E3-4BFF-BADC-10C236D079B7}" destId="{02EAB42F-7416-4286-9F9C-9FFE1F27F4C7}" srcOrd="2" destOrd="0" parTransId="{88A14BB5-C2CD-4EDB-A520-26E68081C761}" sibTransId="{50F5002E-DB3C-4DD6-8C61-45971E59A9BA}"/>
    <dgm:cxn modelId="{78F7C4C8-5BD3-44F5-A183-DEDACA70FD91}" type="presOf" srcId="{631E3C7D-A3E3-4BFF-BADC-10C236D079B7}" destId="{6C4D138A-AF89-45CB-83F7-CFB7CB1AA142}" srcOrd="0" destOrd="0" presId="urn:microsoft.com/office/officeart/2008/layout/LinedList"/>
    <dgm:cxn modelId="{E0843DFD-78D8-45B1-A552-06F6DFB69E6C}" type="presOf" srcId="{02EAB42F-7416-4286-9F9C-9FFE1F27F4C7}" destId="{95877249-16D5-429B-83B1-F275F88F483B}" srcOrd="0" destOrd="0" presId="urn:microsoft.com/office/officeart/2008/layout/LinedList"/>
    <dgm:cxn modelId="{AC36B3FD-DF2C-4D42-AEF9-A1A7FFDEAEDF}" srcId="{631E3C7D-A3E3-4BFF-BADC-10C236D079B7}" destId="{1231A001-628E-471E-9FFE-962217D08EE8}" srcOrd="0" destOrd="0" parTransId="{946931C8-3A3E-4B3A-93BA-2851A6CCF4D2}" sibTransId="{4523678D-3D6F-4FBC-8F01-FFB8DD682247}"/>
    <dgm:cxn modelId="{CBAA3ECB-DB68-4477-B17C-C618A4AEC37B}" type="presParOf" srcId="{D84C63E0-8A3F-4818-818E-B2D5806E91F0}" destId="{88EC36C5-ACE6-4951-86B7-3069F9AF9CDF}" srcOrd="0" destOrd="0" presId="urn:microsoft.com/office/officeart/2008/layout/LinedList"/>
    <dgm:cxn modelId="{8EAAB531-74AD-485F-9466-F3E043360AA1}" type="presParOf" srcId="{D84C63E0-8A3F-4818-818E-B2D5806E91F0}" destId="{9E09FF9D-6CD4-4FE6-AEA6-B8D1EC47A35C}" srcOrd="1" destOrd="0" presId="urn:microsoft.com/office/officeart/2008/layout/LinedList"/>
    <dgm:cxn modelId="{8D4D6A42-2A31-4D5D-AE69-9786AC28AAE5}" type="presParOf" srcId="{9E09FF9D-6CD4-4FE6-AEA6-B8D1EC47A35C}" destId="{6C4D138A-AF89-45CB-83F7-CFB7CB1AA142}" srcOrd="0" destOrd="0" presId="urn:microsoft.com/office/officeart/2008/layout/LinedList"/>
    <dgm:cxn modelId="{4CEBAB34-7C97-4E12-B9B8-E7FEC0A98853}" type="presParOf" srcId="{9E09FF9D-6CD4-4FE6-AEA6-B8D1EC47A35C}" destId="{0FB851B8-D4A2-4912-99D5-CF7D2D09BDF8}" srcOrd="1" destOrd="0" presId="urn:microsoft.com/office/officeart/2008/layout/LinedList"/>
    <dgm:cxn modelId="{870C09EB-C44C-49E7-9AE0-B23848311926}" type="presParOf" srcId="{0FB851B8-D4A2-4912-99D5-CF7D2D09BDF8}" destId="{D2EF04EA-9819-4AE4-8A78-8C11F83CF51D}" srcOrd="0" destOrd="0" presId="urn:microsoft.com/office/officeart/2008/layout/LinedList"/>
    <dgm:cxn modelId="{654EA46F-BA2B-48EC-A49B-F6B63C0E6165}" type="presParOf" srcId="{0FB851B8-D4A2-4912-99D5-CF7D2D09BDF8}" destId="{CF85B70F-C3DB-4847-935D-929B8FC6D785}" srcOrd="1" destOrd="0" presId="urn:microsoft.com/office/officeart/2008/layout/LinedList"/>
    <dgm:cxn modelId="{EB6A3E86-FB1D-49FC-AD29-B5918BE47051}" type="presParOf" srcId="{CF85B70F-C3DB-4847-935D-929B8FC6D785}" destId="{5A9A1E86-226A-4E4E-9126-4F03377C9720}" srcOrd="0" destOrd="0" presId="urn:microsoft.com/office/officeart/2008/layout/LinedList"/>
    <dgm:cxn modelId="{333D11B7-FADB-473E-81BF-920B22FD2377}" type="presParOf" srcId="{CF85B70F-C3DB-4847-935D-929B8FC6D785}" destId="{F19487EC-C818-4CB6-9737-002843FAC35F}" srcOrd="1" destOrd="0" presId="urn:microsoft.com/office/officeart/2008/layout/LinedList"/>
    <dgm:cxn modelId="{083B62DF-B0C5-4C4C-8365-DFBEF831E8D9}" type="presParOf" srcId="{CF85B70F-C3DB-4847-935D-929B8FC6D785}" destId="{C24C9900-1CEC-42FA-9430-27CE2C036408}" srcOrd="2" destOrd="0" presId="urn:microsoft.com/office/officeart/2008/layout/LinedList"/>
    <dgm:cxn modelId="{6B11E809-BF4D-46CA-90A2-07305CDA0517}" type="presParOf" srcId="{0FB851B8-D4A2-4912-99D5-CF7D2D09BDF8}" destId="{7EF06507-230D-4D18-B2FF-FA004289B0A7}" srcOrd="2" destOrd="0" presId="urn:microsoft.com/office/officeart/2008/layout/LinedList"/>
    <dgm:cxn modelId="{B05AE30B-11E6-4C8C-A8EE-F95A1ACC3FBC}" type="presParOf" srcId="{0FB851B8-D4A2-4912-99D5-CF7D2D09BDF8}" destId="{152370CF-AF6D-4D2A-9081-CF25D1728BAC}" srcOrd="3" destOrd="0" presId="urn:microsoft.com/office/officeart/2008/layout/LinedList"/>
    <dgm:cxn modelId="{BF7A7A47-F17F-4D31-9797-1C2C03CBE3E1}" type="presParOf" srcId="{0FB851B8-D4A2-4912-99D5-CF7D2D09BDF8}" destId="{C8741F86-050F-47BC-B3EB-3AE2B3B4FE49}" srcOrd="4" destOrd="0" presId="urn:microsoft.com/office/officeart/2008/layout/LinedList"/>
    <dgm:cxn modelId="{E8DB6750-BC7A-4E95-AECD-9A906219A070}" type="presParOf" srcId="{C8741F86-050F-47BC-B3EB-3AE2B3B4FE49}" destId="{7A5D2502-7969-4322-9F75-747BA7E407F4}" srcOrd="0" destOrd="0" presId="urn:microsoft.com/office/officeart/2008/layout/LinedList"/>
    <dgm:cxn modelId="{D705E53C-EEC5-4D74-9865-96E4AE7136AF}" type="presParOf" srcId="{C8741F86-050F-47BC-B3EB-3AE2B3B4FE49}" destId="{F7475B00-C379-45FD-949A-62648DB7C30D}" srcOrd="1" destOrd="0" presId="urn:microsoft.com/office/officeart/2008/layout/LinedList"/>
    <dgm:cxn modelId="{0C23B147-505B-4DCB-9F12-67DCE0C9BE0E}" type="presParOf" srcId="{C8741F86-050F-47BC-B3EB-3AE2B3B4FE49}" destId="{9AFF60C0-D6C9-4A0E-B21F-DC857E71C6F5}" srcOrd="2" destOrd="0" presId="urn:microsoft.com/office/officeart/2008/layout/LinedList"/>
    <dgm:cxn modelId="{A71BE209-34F8-454C-8A03-B63AF579B857}" type="presParOf" srcId="{0FB851B8-D4A2-4912-99D5-CF7D2D09BDF8}" destId="{03146276-8561-474A-B509-8F4B4B4F94FF}" srcOrd="5" destOrd="0" presId="urn:microsoft.com/office/officeart/2008/layout/LinedList"/>
    <dgm:cxn modelId="{CC55D9CB-09DA-4585-AC22-B346BDB99CDD}" type="presParOf" srcId="{0FB851B8-D4A2-4912-99D5-CF7D2D09BDF8}" destId="{04C4E09A-610A-488A-99FF-C9705B8FF437}" srcOrd="6" destOrd="0" presId="urn:microsoft.com/office/officeart/2008/layout/LinedList"/>
    <dgm:cxn modelId="{8CCAB24F-7066-4214-AD3E-99B267CC93D7}" type="presParOf" srcId="{0FB851B8-D4A2-4912-99D5-CF7D2D09BDF8}" destId="{99BAA213-8C60-4ABD-98B2-88A337D07D48}" srcOrd="7" destOrd="0" presId="urn:microsoft.com/office/officeart/2008/layout/LinedList"/>
    <dgm:cxn modelId="{73BFE46C-9E04-4BAC-9009-1994F56BC9C4}" type="presParOf" srcId="{99BAA213-8C60-4ABD-98B2-88A337D07D48}" destId="{1B860680-1E83-4C26-B5B6-204A778487ED}" srcOrd="0" destOrd="0" presId="urn:microsoft.com/office/officeart/2008/layout/LinedList"/>
    <dgm:cxn modelId="{A75CDAC6-0277-4A40-8E68-718F3ECEA0D4}" type="presParOf" srcId="{99BAA213-8C60-4ABD-98B2-88A337D07D48}" destId="{95877249-16D5-429B-83B1-F275F88F483B}" srcOrd="1" destOrd="0" presId="urn:microsoft.com/office/officeart/2008/layout/LinedList"/>
    <dgm:cxn modelId="{E57B3048-1A42-445A-8804-338FC3F9E620}" type="presParOf" srcId="{99BAA213-8C60-4ABD-98B2-88A337D07D48}" destId="{9ADEE2AD-ACD0-4CDC-B727-86E65B863A9E}" srcOrd="2" destOrd="0" presId="urn:microsoft.com/office/officeart/2008/layout/LinedList"/>
    <dgm:cxn modelId="{78832509-3885-429D-9A4E-02B5481D5915}" type="presParOf" srcId="{0FB851B8-D4A2-4912-99D5-CF7D2D09BDF8}" destId="{894B6E60-064A-472A-BC16-F31AA01C265A}" srcOrd="8" destOrd="0" presId="urn:microsoft.com/office/officeart/2008/layout/LinedList"/>
    <dgm:cxn modelId="{B65CD61B-AAF2-46EB-863A-A79042FDA773}" type="presParOf" srcId="{0FB851B8-D4A2-4912-99D5-CF7D2D09BDF8}" destId="{C9CB73FF-9742-4620-BD62-C7E748CC6322}" srcOrd="9" destOrd="0" presId="urn:microsoft.com/office/officeart/2008/layout/Line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C24821F-8BD9-4CE3-92E3-90F50BEB8855}" type="doc">
      <dgm:prSet loTypeId="urn:microsoft.com/office/officeart/2005/8/layout/StepDownProcess" loCatId="process" qsTypeId="urn:microsoft.com/office/officeart/2005/8/quickstyle/simple1" qsCatId="simple" csTypeId="urn:microsoft.com/office/officeart/2005/8/colors/accent1_1" csCatId="accent1" phldr="1"/>
      <dgm:spPr/>
      <dgm:t>
        <a:bodyPr/>
        <a:lstStyle/>
        <a:p>
          <a:endParaRPr lang="it-IT"/>
        </a:p>
      </dgm:t>
    </dgm:pt>
    <dgm:pt modelId="{2710D51E-06E8-4F5E-AEC7-695D0FFE9008}">
      <dgm:prSet phldrT="[Testo]" custT="1"/>
      <dgm:spPr/>
      <dgm:t>
        <a:bodyPr/>
        <a:lstStyle/>
        <a:p>
          <a:pPr algn="just">
            <a:lnSpc>
              <a:spcPct val="150000"/>
            </a:lnSpc>
          </a:pPr>
          <a:r>
            <a:rPr lang="en-US" sz="1400" dirty="0"/>
            <a:t>For some pairs of </a:t>
          </a:r>
          <a:r>
            <a:rPr lang="en-US" sz="1400" b="1" dirty="0" err="1"/>
            <a:t>PostingType</a:t>
          </a:r>
          <a:r>
            <a:rPr lang="en-US" sz="1400" dirty="0"/>
            <a:t> and </a:t>
          </a:r>
          <a:r>
            <a:rPr lang="en-US" sz="1400" b="1" dirty="0" err="1"/>
            <a:t>JournalCategory</a:t>
          </a:r>
          <a:r>
            <a:rPr lang="en-US" sz="1400" dirty="0"/>
            <a:t> there are </a:t>
          </a:r>
          <a:r>
            <a:rPr lang="en-US" sz="1400" b="1" dirty="0"/>
            <a:t>ambiguities</a:t>
          </a:r>
          <a:r>
            <a:rPr lang="en-US" sz="1400" dirty="0"/>
            <a:t> about the assignment of the closing activity: nearly </a:t>
          </a:r>
          <a:r>
            <a:rPr lang="en-US" sz="1400" b="1" dirty="0"/>
            <a:t>3</a:t>
          </a:r>
          <a:r>
            <a:rPr lang="en-US" sz="1400" dirty="0"/>
            <a:t> </a:t>
          </a:r>
          <a:r>
            <a:rPr lang="en-US" sz="1400" b="1" dirty="0"/>
            <a:t>million</a:t>
          </a:r>
          <a:r>
            <a:rPr lang="en-US" sz="1400" dirty="0"/>
            <a:t> rows (about 3% of the total) are affected.</a:t>
          </a:r>
          <a:endParaRPr lang="it-IT" sz="1400" dirty="0"/>
        </a:p>
      </dgm:t>
    </dgm:pt>
    <dgm:pt modelId="{068851DE-CF3B-4E8F-B265-7D76F84BF5A6}" type="parTrans" cxnId="{C7622CBC-57C3-42D8-92F5-150A36A28B4A}">
      <dgm:prSet/>
      <dgm:spPr/>
      <dgm:t>
        <a:bodyPr/>
        <a:lstStyle/>
        <a:p>
          <a:endParaRPr lang="it-IT"/>
        </a:p>
      </dgm:t>
    </dgm:pt>
    <dgm:pt modelId="{F2CC8B27-88CF-486C-8F34-DF2C42FF8D5A}" type="sibTrans" cxnId="{C7622CBC-57C3-42D8-92F5-150A36A28B4A}">
      <dgm:prSet/>
      <dgm:spPr/>
      <dgm:t>
        <a:bodyPr/>
        <a:lstStyle/>
        <a:p>
          <a:endParaRPr lang="it-IT"/>
        </a:p>
      </dgm:t>
    </dgm:pt>
    <dgm:pt modelId="{F605A157-9D32-4401-8B09-CA241B8BD9EF}">
      <dgm:prSet phldrT="[Testo]" custT="1"/>
      <dgm:spPr/>
      <dgm:t>
        <a:bodyPr/>
        <a:lstStyle/>
        <a:p>
          <a:pPr algn="just">
            <a:lnSpc>
              <a:spcPct val="150000"/>
            </a:lnSpc>
          </a:pPr>
          <a:r>
            <a:rPr lang="it-IT" sz="1400" dirty="0"/>
            <a:t>So I </a:t>
          </a:r>
          <a:r>
            <a:rPr lang="it-IT" sz="1400" dirty="0" err="1"/>
            <a:t>am</a:t>
          </a:r>
          <a:r>
            <a:rPr lang="it-IT" sz="1400" dirty="0"/>
            <a:t> </a:t>
          </a:r>
          <a:r>
            <a:rPr lang="it-IT" sz="1400" dirty="0" err="1"/>
            <a:t>trying</a:t>
          </a:r>
          <a:r>
            <a:rPr lang="it-IT" sz="1400" dirty="0"/>
            <a:t> to </a:t>
          </a:r>
          <a:r>
            <a:rPr lang="it-IT" sz="1400" dirty="0" err="1"/>
            <a:t>develop</a:t>
          </a:r>
          <a:r>
            <a:rPr lang="it-IT" sz="1400" dirty="0"/>
            <a:t> a </a:t>
          </a:r>
          <a:r>
            <a:rPr lang="it-IT" sz="1400" b="1" dirty="0"/>
            <a:t>machine learning </a:t>
          </a:r>
          <a:r>
            <a:rPr lang="it-IT" sz="1400" b="1" dirty="0" err="1"/>
            <a:t>algorithm</a:t>
          </a:r>
          <a:r>
            <a:rPr lang="it-IT" sz="1400" dirty="0"/>
            <a:t> </a:t>
          </a:r>
          <a:r>
            <a:rPr lang="it-IT" sz="1400" dirty="0" err="1"/>
            <a:t>using</a:t>
          </a:r>
          <a:r>
            <a:rPr lang="it-IT" sz="1400" dirty="0"/>
            <a:t> </a:t>
          </a:r>
          <a:r>
            <a:rPr lang="it-IT" sz="1400" b="1" dirty="0"/>
            <a:t>data</a:t>
          </a:r>
          <a:r>
            <a:rPr lang="it-IT" sz="1400" dirty="0"/>
            <a:t> with </a:t>
          </a:r>
          <a:r>
            <a:rPr lang="it-IT" sz="1400" dirty="0" err="1"/>
            <a:t>right</a:t>
          </a:r>
          <a:r>
            <a:rPr lang="it-IT" sz="1400" dirty="0"/>
            <a:t> activity to </a:t>
          </a:r>
          <a:r>
            <a:rPr lang="it-IT" sz="1400" dirty="0" err="1"/>
            <a:t>assign</a:t>
          </a:r>
          <a:r>
            <a:rPr lang="it-IT" sz="1400" dirty="0"/>
            <a:t> the closing activity for </a:t>
          </a:r>
          <a:r>
            <a:rPr lang="it-IT" sz="1400" dirty="0" err="1"/>
            <a:t>these</a:t>
          </a:r>
          <a:r>
            <a:rPr lang="it-IT" sz="1400" dirty="0"/>
            <a:t> </a:t>
          </a:r>
          <a:r>
            <a:rPr lang="it-IT" sz="1400" dirty="0" err="1"/>
            <a:t>transactions</a:t>
          </a:r>
          <a:r>
            <a:rPr lang="it-IT" sz="1400" dirty="0"/>
            <a:t>.</a:t>
          </a:r>
        </a:p>
      </dgm:t>
    </dgm:pt>
    <dgm:pt modelId="{5D956E30-563D-4CC9-8B3F-E85EBDB7F9BD}" type="parTrans" cxnId="{1363311A-F6AB-4935-B812-E117782B30C3}">
      <dgm:prSet/>
      <dgm:spPr/>
      <dgm:t>
        <a:bodyPr/>
        <a:lstStyle/>
        <a:p>
          <a:endParaRPr lang="it-IT"/>
        </a:p>
      </dgm:t>
    </dgm:pt>
    <dgm:pt modelId="{16F25743-8F0B-42FB-9EC6-E107DCD113AA}" type="sibTrans" cxnId="{1363311A-F6AB-4935-B812-E117782B30C3}">
      <dgm:prSet/>
      <dgm:spPr/>
      <dgm:t>
        <a:bodyPr/>
        <a:lstStyle/>
        <a:p>
          <a:endParaRPr lang="it-IT"/>
        </a:p>
      </dgm:t>
    </dgm:pt>
    <dgm:pt modelId="{8910D705-5336-4C7F-8AFF-A4A3B9DC990B}" type="pres">
      <dgm:prSet presAssocID="{4C24821F-8BD9-4CE3-92E3-90F50BEB8855}" presName="rootnode" presStyleCnt="0">
        <dgm:presLayoutVars>
          <dgm:chMax/>
          <dgm:chPref/>
          <dgm:dir/>
          <dgm:animLvl val="lvl"/>
        </dgm:presLayoutVars>
      </dgm:prSet>
      <dgm:spPr/>
    </dgm:pt>
    <dgm:pt modelId="{44AE9834-EFB0-48E5-97CF-6E31A9DEB573}" type="pres">
      <dgm:prSet presAssocID="{2710D51E-06E8-4F5E-AEC7-695D0FFE9008}" presName="composite" presStyleCnt="0"/>
      <dgm:spPr/>
    </dgm:pt>
    <dgm:pt modelId="{8A4C70E5-3933-40AB-A405-59AD84DA339D}" type="pres">
      <dgm:prSet presAssocID="{2710D51E-06E8-4F5E-AEC7-695D0FFE9008}" presName="bentUpArrow1" presStyleLbl="alignImgPlace1" presStyleIdx="0" presStyleCnt="1"/>
      <dgm:spPr/>
    </dgm:pt>
    <dgm:pt modelId="{93893EEB-F68F-43AA-BB0E-3E4172508590}" type="pres">
      <dgm:prSet presAssocID="{2710D51E-06E8-4F5E-AEC7-695D0FFE9008}" presName="ParentText" presStyleLbl="node1" presStyleIdx="0" presStyleCnt="2">
        <dgm:presLayoutVars>
          <dgm:chMax val="1"/>
          <dgm:chPref val="1"/>
          <dgm:bulletEnabled val="1"/>
        </dgm:presLayoutVars>
      </dgm:prSet>
      <dgm:spPr/>
    </dgm:pt>
    <dgm:pt modelId="{1E8D83A8-8326-4494-A13A-482FAF42316E}" type="pres">
      <dgm:prSet presAssocID="{2710D51E-06E8-4F5E-AEC7-695D0FFE9008}" presName="ChildText" presStyleLbl="revTx" presStyleIdx="0" presStyleCnt="1">
        <dgm:presLayoutVars>
          <dgm:chMax val="0"/>
          <dgm:chPref val="0"/>
          <dgm:bulletEnabled val="1"/>
        </dgm:presLayoutVars>
      </dgm:prSet>
      <dgm:spPr/>
    </dgm:pt>
    <dgm:pt modelId="{F8EC51B1-30F0-436E-A196-2E604AF8D61E}" type="pres">
      <dgm:prSet presAssocID="{F2CC8B27-88CF-486C-8F34-DF2C42FF8D5A}" presName="sibTrans" presStyleCnt="0"/>
      <dgm:spPr/>
    </dgm:pt>
    <dgm:pt modelId="{063EDFE2-57E0-497A-8099-75DD80CBB6B6}" type="pres">
      <dgm:prSet presAssocID="{F605A157-9D32-4401-8B09-CA241B8BD9EF}" presName="composite" presStyleCnt="0"/>
      <dgm:spPr/>
    </dgm:pt>
    <dgm:pt modelId="{B29B8663-DC2D-4EBF-84FD-481E7D26DCE8}" type="pres">
      <dgm:prSet presAssocID="{F605A157-9D32-4401-8B09-CA241B8BD9EF}" presName="ParentText" presStyleLbl="node1" presStyleIdx="1" presStyleCnt="2">
        <dgm:presLayoutVars>
          <dgm:chMax val="1"/>
          <dgm:chPref val="1"/>
          <dgm:bulletEnabled val="1"/>
        </dgm:presLayoutVars>
      </dgm:prSet>
      <dgm:spPr/>
    </dgm:pt>
  </dgm:ptLst>
  <dgm:cxnLst>
    <dgm:cxn modelId="{1363311A-F6AB-4935-B812-E117782B30C3}" srcId="{4C24821F-8BD9-4CE3-92E3-90F50BEB8855}" destId="{F605A157-9D32-4401-8B09-CA241B8BD9EF}" srcOrd="1" destOrd="0" parTransId="{5D956E30-563D-4CC9-8B3F-E85EBDB7F9BD}" sibTransId="{16F25743-8F0B-42FB-9EC6-E107DCD113AA}"/>
    <dgm:cxn modelId="{0A6D905D-B73B-47B3-B864-34B69FA2D6F5}" type="presOf" srcId="{2710D51E-06E8-4F5E-AEC7-695D0FFE9008}" destId="{93893EEB-F68F-43AA-BB0E-3E4172508590}" srcOrd="0" destOrd="0" presId="urn:microsoft.com/office/officeart/2005/8/layout/StepDownProcess"/>
    <dgm:cxn modelId="{D03C2B48-5557-4D74-8503-D539804BB4F1}" type="presOf" srcId="{4C24821F-8BD9-4CE3-92E3-90F50BEB8855}" destId="{8910D705-5336-4C7F-8AFF-A4A3B9DC990B}" srcOrd="0" destOrd="0" presId="urn:microsoft.com/office/officeart/2005/8/layout/StepDownProcess"/>
    <dgm:cxn modelId="{C7622CBC-57C3-42D8-92F5-150A36A28B4A}" srcId="{4C24821F-8BD9-4CE3-92E3-90F50BEB8855}" destId="{2710D51E-06E8-4F5E-AEC7-695D0FFE9008}" srcOrd="0" destOrd="0" parTransId="{068851DE-CF3B-4E8F-B265-7D76F84BF5A6}" sibTransId="{F2CC8B27-88CF-486C-8F34-DF2C42FF8D5A}"/>
    <dgm:cxn modelId="{7DB856D8-5314-489E-9B06-5C6997C7A618}" type="presOf" srcId="{F605A157-9D32-4401-8B09-CA241B8BD9EF}" destId="{B29B8663-DC2D-4EBF-84FD-481E7D26DCE8}" srcOrd="0" destOrd="0" presId="urn:microsoft.com/office/officeart/2005/8/layout/StepDownProcess"/>
    <dgm:cxn modelId="{51046D9F-BEA2-40CF-8C28-A63500950F4E}" type="presParOf" srcId="{8910D705-5336-4C7F-8AFF-A4A3B9DC990B}" destId="{44AE9834-EFB0-48E5-97CF-6E31A9DEB573}" srcOrd="0" destOrd="0" presId="urn:microsoft.com/office/officeart/2005/8/layout/StepDownProcess"/>
    <dgm:cxn modelId="{AF3B76ED-EAAC-488A-B199-7DAD8CEA5946}" type="presParOf" srcId="{44AE9834-EFB0-48E5-97CF-6E31A9DEB573}" destId="{8A4C70E5-3933-40AB-A405-59AD84DA339D}" srcOrd="0" destOrd="0" presId="urn:microsoft.com/office/officeart/2005/8/layout/StepDownProcess"/>
    <dgm:cxn modelId="{AF914C11-E551-424C-BF7A-009A56095A51}" type="presParOf" srcId="{44AE9834-EFB0-48E5-97CF-6E31A9DEB573}" destId="{93893EEB-F68F-43AA-BB0E-3E4172508590}" srcOrd="1" destOrd="0" presId="urn:microsoft.com/office/officeart/2005/8/layout/StepDownProcess"/>
    <dgm:cxn modelId="{FBE3DB8F-A5A6-4A26-8F67-2F997EE80407}" type="presParOf" srcId="{44AE9834-EFB0-48E5-97CF-6E31A9DEB573}" destId="{1E8D83A8-8326-4494-A13A-482FAF42316E}" srcOrd="2" destOrd="0" presId="urn:microsoft.com/office/officeart/2005/8/layout/StepDownProcess"/>
    <dgm:cxn modelId="{A9534101-C582-4464-9C2E-20B0786EEAB2}" type="presParOf" srcId="{8910D705-5336-4C7F-8AFF-A4A3B9DC990B}" destId="{F8EC51B1-30F0-436E-A196-2E604AF8D61E}" srcOrd="1" destOrd="0" presId="urn:microsoft.com/office/officeart/2005/8/layout/StepDownProcess"/>
    <dgm:cxn modelId="{20EB39B1-5884-42EE-8D62-BABF60DA0A92}" type="presParOf" srcId="{8910D705-5336-4C7F-8AFF-A4A3B9DC990B}" destId="{063EDFE2-57E0-497A-8099-75DD80CBB6B6}" srcOrd="2" destOrd="0" presId="urn:microsoft.com/office/officeart/2005/8/layout/StepDownProcess"/>
    <dgm:cxn modelId="{4F6B39BF-3CC4-4B91-A528-7EC9EF821D4C}" type="presParOf" srcId="{063EDFE2-57E0-497A-8099-75DD80CBB6B6}" destId="{B29B8663-DC2D-4EBF-84FD-481E7D26DCE8}" srcOrd="0" destOrd="0" presId="urn:microsoft.com/office/officeart/2005/8/layout/StepDownProcess"/>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8EC36C5-ACE6-4951-86B7-3069F9AF9CDF}">
      <dsp:nvSpPr>
        <dsp:cNvPr id="0" name=""/>
        <dsp:cNvSpPr/>
      </dsp:nvSpPr>
      <dsp:spPr>
        <a:xfrm>
          <a:off x="0" y="0"/>
          <a:ext cx="6711804" cy="0"/>
        </a:xfrm>
        <a:prstGeom prst="lin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6C4D138A-AF89-45CB-83F7-CFB7CB1AA142}">
      <dsp:nvSpPr>
        <dsp:cNvPr id="0" name=""/>
        <dsp:cNvSpPr/>
      </dsp:nvSpPr>
      <dsp:spPr>
        <a:xfrm>
          <a:off x="0" y="0"/>
          <a:ext cx="1342360" cy="41191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7650" tIns="247650" rIns="247650" bIns="247650" numCol="1" spcCol="1270" anchor="t" anchorCtr="0">
          <a:noAutofit/>
        </a:bodyPr>
        <a:lstStyle/>
        <a:p>
          <a:pPr marL="0" lvl="0" indent="0" algn="l" defTabSz="2889250">
            <a:lnSpc>
              <a:spcPct val="90000"/>
            </a:lnSpc>
            <a:spcBef>
              <a:spcPct val="0"/>
            </a:spcBef>
            <a:spcAft>
              <a:spcPct val="35000"/>
            </a:spcAft>
            <a:buNone/>
          </a:pPr>
          <a:endParaRPr lang="it-IT" sz="6500" kern="1200" dirty="0"/>
        </a:p>
      </dsp:txBody>
      <dsp:txXfrm>
        <a:off x="0" y="0"/>
        <a:ext cx="1342360" cy="4119172"/>
      </dsp:txXfrm>
    </dsp:sp>
    <dsp:sp modelId="{F19487EC-C818-4CB6-9737-002843FAC35F}">
      <dsp:nvSpPr>
        <dsp:cNvPr id="0" name=""/>
        <dsp:cNvSpPr/>
      </dsp:nvSpPr>
      <dsp:spPr>
        <a:xfrm>
          <a:off x="1443037" y="64362"/>
          <a:ext cx="5268766" cy="12872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just" defTabSz="622300">
            <a:lnSpc>
              <a:spcPct val="150000"/>
            </a:lnSpc>
            <a:spcBef>
              <a:spcPct val="0"/>
            </a:spcBef>
            <a:spcAft>
              <a:spcPct val="35000"/>
            </a:spcAft>
            <a:buNone/>
          </a:pPr>
          <a:r>
            <a:rPr lang="en-US" sz="1400" b="0" i="0" kern="1200" dirty="0">
              <a:latin typeface="Brown"/>
            </a:rPr>
            <a:t>Perform </a:t>
          </a:r>
          <a:r>
            <a:rPr lang="en-US" sz="1400" b="1" i="0" kern="1200" dirty="0">
              <a:latin typeface="Brown"/>
            </a:rPr>
            <a:t>data analysis</a:t>
          </a:r>
          <a:r>
            <a:rPr lang="en-US" sz="1400" b="0" i="0" kern="1200" dirty="0">
              <a:latin typeface="Brown"/>
            </a:rPr>
            <a:t> in Power BI to identify, for example, the most impactful financial closing activities, or analyze monthly trends in transaction recording, or which sub-company impact the most.</a:t>
          </a:r>
          <a:endParaRPr lang="it-IT" sz="1400" kern="1200" dirty="0">
            <a:latin typeface="Brown"/>
          </a:endParaRPr>
        </a:p>
      </dsp:txBody>
      <dsp:txXfrm>
        <a:off x="1443037" y="64362"/>
        <a:ext cx="5268766" cy="1287241"/>
      </dsp:txXfrm>
    </dsp:sp>
    <dsp:sp modelId="{7EF06507-230D-4D18-B2FF-FA004289B0A7}">
      <dsp:nvSpPr>
        <dsp:cNvPr id="0" name=""/>
        <dsp:cNvSpPr/>
      </dsp:nvSpPr>
      <dsp:spPr>
        <a:xfrm>
          <a:off x="1342360" y="1351603"/>
          <a:ext cx="5369443"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dsp:style>
    </dsp:sp>
    <dsp:sp modelId="{F7475B00-C379-45FD-949A-62648DB7C30D}">
      <dsp:nvSpPr>
        <dsp:cNvPr id="0" name=""/>
        <dsp:cNvSpPr/>
      </dsp:nvSpPr>
      <dsp:spPr>
        <a:xfrm>
          <a:off x="1443037" y="1415965"/>
          <a:ext cx="5268766" cy="12872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just" defTabSz="622300">
            <a:lnSpc>
              <a:spcPct val="150000"/>
            </a:lnSpc>
            <a:spcBef>
              <a:spcPct val="0"/>
            </a:spcBef>
            <a:spcAft>
              <a:spcPct val="35000"/>
            </a:spcAft>
            <a:buNone/>
          </a:pPr>
          <a:r>
            <a:rPr lang="en-US" sz="1400" b="0" i="0" kern="1200" dirty="0">
              <a:latin typeface="Brown"/>
            </a:rPr>
            <a:t>Conducting a </a:t>
          </a:r>
          <a:r>
            <a:rPr lang="en-US" sz="1400" b="1" i="0" kern="1200" dirty="0">
              <a:latin typeface="Brown"/>
            </a:rPr>
            <a:t>Forecast</a:t>
          </a:r>
          <a:r>
            <a:rPr lang="en-US" sz="1400" b="0" i="0" kern="1200" dirty="0">
              <a:latin typeface="Brown"/>
            </a:rPr>
            <a:t> for enhanced financial closing efficiency and timely issue prevention.</a:t>
          </a:r>
          <a:endParaRPr lang="it-IT" sz="1400" kern="1200" dirty="0">
            <a:latin typeface="Brown"/>
          </a:endParaRPr>
        </a:p>
      </dsp:txBody>
      <dsp:txXfrm>
        <a:off x="1443037" y="1415965"/>
        <a:ext cx="5268766" cy="1287241"/>
      </dsp:txXfrm>
    </dsp:sp>
    <dsp:sp modelId="{03146276-8561-474A-B509-8F4B4B4F94FF}">
      <dsp:nvSpPr>
        <dsp:cNvPr id="0" name=""/>
        <dsp:cNvSpPr/>
      </dsp:nvSpPr>
      <dsp:spPr>
        <a:xfrm>
          <a:off x="1342360" y="2703206"/>
          <a:ext cx="5369443"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dsp:style>
    </dsp:sp>
    <dsp:sp modelId="{95877249-16D5-429B-83B1-F275F88F483B}">
      <dsp:nvSpPr>
        <dsp:cNvPr id="0" name=""/>
        <dsp:cNvSpPr/>
      </dsp:nvSpPr>
      <dsp:spPr>
        <a:xfrm>
          <a:off x="1443037" y="2767568"/>
          <a:ext cx="5268766" cy="12872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just" defTabSz="622300">
            <a:lnSpc>
              <a:spcPct val="150000"/>
            </a:lnSpc>
            <a:spcBef>
              <a:spcPct val="0"/>
            </a:spcBef>
            <a:spcAft>
              <a:spcPct val="35000"/>
            </a:spcAft>
            <a:buNone/>
          </a:pPr>
          <a:r>
            <a:rPr lang="it-IT" sz="1400" kern="1200" dirty="0" err="1">
              <a:latin typeface="Brown"/>
            </a:rPr>
            <a:t>Finally</a:t>
          </a:r>
          <a:r>
            <a:rPr lang="it-IT" sz="1400" kern="1200" dirty="0">
              <a:latin typeface="Brown"/>
            </a:rPr>
            <a:t>, integrate an </a:t>
          </a:r>
          <a:r>
            <a:rPr lang="en-US" sz="1400" b="1" i="0" kern="1200" dirty="0">
              <a:latin typeface="Brown"/>
            </a:rPr>
            <a:t>artificial</a:t>
          </a:r>
          <a:r>
            <a:rPr lang="en-US" sz="1400" b="0" i="0" kern="1200" dirty="0">
              <a:latin typeface="Brown"/>
            </a:rPr>
            <a:t> </a:t>
          </a:r>
          <a:r>
            <a:rPr lang="en-US" sz="1400" b="1" i="0" kern="1200" dirty="0">
              <a:latin typeface="Brown"/>
            </a:rPr>
            <a:t>intelligence</a:t>
          </a:r>
          <a:r>
            <a:rPr lang="en-US" sz="1400" b="0" i="0" kern="1200" dirty="0">
              <a:latin typeface="Brown"/>
            </a:rPr>
            <a:t> through Azure AI Studio to leverage the full potential of the data.</a:t>
          </a:r>
          <a:endParaRPr lang="it-IT" sz="1400" kern="1200" dirty="0">
            <a:latin typeface="Brown"/>
          </a:endParaRPr>
        </a:p>
      </dsp:txBody>
      <dsp:txXfrm>
        <a:off x="1443037" y="2767568"/>
        <a:ext cx="5268766" cy="1287241"/>
      </dsp:txXfrm>
    </dsp:sp>
    <dsp:sp modelId="{894B6E60-064A-472A-BC16-F31AA01C265A}">
      <dsp:nvSpPr>
        <dsp:cNvPr id="0" name=""/>
        <dsp:cNvSpPr/>
      </dsp:nvSpPr>
      <dsp:spPr>
        <a:xfrm>
          <a:off x="1342360" y="4054809"/>
          <a:ext cx="5369443"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4C70E5-3933-40AB-A405-59AD84DA339D}">
      <dsp:nvSpPr>
        <dsp:cNvPr id="0" name=""/>
        <dsp:cNvSpPr/>
      </dsp:nvSpPr>
      <dsp:spPr>
        <a:xfrm rot="5400000">
          <a:off x="869759" y="2039808"/>
          <a:ext cx="1824231" cy="2076823"/>
        </a:xfrm>
        <a:prstGeom prst="bentUpArrow">
          <a:avLst>
            <a:gd name="adj1" fmla="val 32840"/>
            <a:gd name="adj2" fmla="val 25000"/>
            <a:gd name="adj3" fmla="val 35780"/>
          </a:avLst>
        </a:prstGeom>
        <a:solidFill>
          <a:schemeClr val="accent1">
            <a:tint val="40000"/>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3893EEB-F68F-43AA-BB0E-3E4172508590}">
      <dsp:nvSpPr>
        <dsp:cNvPr id="0" name=""/>
        <dsp:cNvSpPr/>
      </dsp:nvSpPr>
      <dsp:spPr>
        <a:xfrm>
          <a:off x="386449" y="17610"/>
          <a:ext cx="3070932" cy="2149553"/>
        </a:xfrm>
        <a:prstGeom prst="roundRect">
          <a:avLst>
            <a:gd name="adj" fmla="val 1667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just" defTabSz="622300">
            <a:lnSpc>
              <a:spcPct val="150000"/>
            </a:lnSpc>
            <a:spcBef>
              <a:spcPct val="0"/>
            </a:spcBef>
            <a:spcAft>
              <a:spcPct val="35000"/>
            </a:spcAft>
            <a:buNone/>
          </a:pPr>
          <a:r>
            <a:rPr lang="en-US" sz="1400" kern="1200" dirty="0"/>
            <a:t>For some pairs of </a:t>
          </a:r>
          <a:r>
            <a:rPr lang="en-US" sz="1400" b="1" kern="1200" dirty="0" err="1"/>
            <a:t>PostingType</a:t>
          </a:r>
          <a:r>
            <a:rPr lang="en-US" sz="1400" kern="1200" dirty="0"/>
            <a:t> and </a:t>
          </a:r>
          <a:r>
            <a:rPr lang="en-US" sz="1400" b="1" kern="1200" dirty="0" err="1"/>
            <a:t>JournalCategory</a:t>
          </a:r>
          <a:r>
            <a:rPr lang="en-US" sz="1400" kern="1200" dirty="0"/>
            <a:t> there are </a:t>
          </a:r>
          <a:r>
            <a:rPr lang="en-US" sz="1400" b="1" kern="1200" dirty="0"/>
            <a:t>ambiguities</a:t>
          </a:r>
          <a:r>
            <a:rPr lang="en-US" sz="1400" kern="1200" dirty="0"/>
            <a:t> about the assignment of the closing activity: nearly </a:t>
          </a:r>
          <a:r>
            <a:rPr lang="en-US" sz="1400" b="1" kern="1200" dirty="0"/>
            <a:t>3</a:t>
          </a:r>
          <a:r>
            <a:rPr lang="en-US" sz="1400" kern="1200" dirty="0"/>
            <a:t> </a:t>
          </a:r>
          <a:r>
            <a:rPr lang="en-US" sz="1400" b="1" kern="1200" dirty="0"/>
            <a:t>million</a:t>
          </a:r>
          <a:r>
            <a:rPr lang="en-US" sz="1400" kern="1200" dirty="0"/>
            <a:t> rows (about 3% of the total) are affected.</a:t>
          </a:r>
          <a:endParaRPr lang="it-IT" sz="1400" kern="1200" dirty="0"/>
        </a:p>
      </dsp:txBody>
      <dsp:txXfrm>
        <a:off x="491400" y="122561"/>
        <a:ext cx="2861030" cy="1939651"/>
      </dsp:txXfrm>
    </dsp:sp>
    <dsp:sp modelId="{1E8D83A8-8326-4494-A13A-482FAF42316E}">
      <dsp:nvSpPr>
        <dsp:cNvPr id="0" name=""/>
        <dsp:cNvSpPr/>
      </dsp:nvSpPr>
      <dsp:spPr>
        <a:xfrm>
          <a:off x="3457381" y="222619"/>
          <a:ext cx="2233503" cy="1737363"/>
        </a:xfrm>
        <a:prstGeom prst="rect">
          <a:avLst/>
        </a:prstGeom>
        <a:noFill/>
        <a:ln>
          <a:noFill/>
        </a:ln>
        <a:effectLst/>
      </dsp:spPr>
      <dsp:style>
        <a:lnRef idx="0">
          <a:scrgbClr r="0" g="0" b="0"/>
        </a:lnRef>
        <a:fillRef idx="0">
          <a:scrgbClr r="0" g="0" b="0"/>
        </a:fillRef>
        <a:effectRef idx="0">
          <a:scrgbClr r="0" g="0" b="0"/>
        </a:effectRef>
        <a:fontRef idx="minor"/>
      </dsp:style>
    </dsp:sp>
    <dsp:sp modelId="{B29B8663-DC2D-4EBF-84FD-481E7D26DCE8}">
      <dsp:nvSpPr>
        <dsp:cNvPr id="0" name=""/>
        <dsp:cNvSpPr/>
      </dsp:nvSpPr>
      <dsp:spPr>
        <a:xfrm>
          <a:off x="2932578" y="2432268"/>
          <a:ext cx="3070932" cy="2149553"/>
        </a:xfrm>
        <a:prstGeom prst="roundRect">
          <a:avLst>
            <a:gd name="adj" fmla="val 1667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just" defTabSz="622300">
            <a:lnSpc>
              <a:spcPct val="150000"/>
            </a:lnSpc>
            <a:spcBef>
              <a:spcPct val="0"/>
            </a:spcBef>
            <a:spcAft>
              <a:spcPct val="35000"/>
            </a:spcAft>
            <a:buNone/>
          </a:pPr>
          <a:r>
            <a:rPr lang="it-IT" sz="1400" kern="1200" dirty="0"/>
            <a:t>So I </a:t>
          </a:r>
          <a:r>
            <a:rPr lang="it-IT" sz="1400" kern="1200" dirty="0" err="1"/>
            <a:t>am</a:t>
          </a:r>
          <a:r>
            <a:rPr lang="it-IT" sz="1400" kern="1200" dirty="0"/>
            <a:t> </a:t>
          </a:r>
          <a:r>
            <a:rPr lang="it-IT" sz="1400" kern="1200" dirty="0" err="1"/>
            <a:t>trying</a:t>
          </a:r>
          <a:r>
            <a:rPr lang="it-IT" sz="1400" kern="1200" dirty="0"/>
            <a:t> to </a:t>
          </a:r>
          <a:r>
            <a:rPr lang="it-IT" sz="1400" kern="1200" dirty="0" err="1"/>
            <a:t>develop</a:t>
          </a:r>
          <a:r>
            <a:rPr lang="it-IT" sz="1400" kern="1200" dirty="0"/>
            <a:t> a </a:t>
          </a:r>
          <a:r>
            <a:rPr lang="it-IT" sz="1400" b="1" kern="1200" dirty="0"/>
            <a:t>machine learning </a:t>
          </a:r>
          <a:r>
            <a:rPr lang="it-IT" sz="1400" b="1" kern="1200" dirty="0" err="1"/>
            <a:t>algorithm</a:t>
          </a:r>
          <a:r>
            <a:rPr lang="it-IT" sz="1400" kern="1200" dirty="0"/>
            <a:t> </a:t>
          </a:r>
          <a:r>
            <a:rPr lang="it-IT" sz="1400" kern="1200" dirty="0" err="1"/>
            <a:t>using</a:t>
          </a:r>
          <a:r>
            <a:rPr lang="it-IT" sz="1400" kern="1200" dirty="0"/>
            <a:t> </a:t>
          </a:r>
          <a:r>
            <a:rPr lang="it-IT" sz="1400" b="1" kern="1200" dirty="0"/>
            <a:t>data</a:t>
          </a:r>
          <a:r>
            <a:rPr lang="it-IT" sz="1400" kern="1200" dirty="0"/>
            <a:t> with </a:t>
          </a:r>
          <a:r>
            <a:rPr lang="it-IT" sz="1400" kern="1200" dirty="0" err="1"/>
            <a:t>right</a:t>
          </a:r>
          <a:r>
            <a:rPr lang="it-IT" sz="1400" kern="1200" dirty="0"/>
            <a:t> activity to </a:t>
          </a:r>
          <a:r>
            <a:rPr lang="it-IT" sz="1400" kern="1200" dirty="0" err="1"/>
            <a:t>assign</a:t>
          </a:r>
          <a:r>
            <a:rPr lang="it-IT" sz="1400" kern="1200" dirty="0"/>
            <a:t> the closing activity for </a:t>
          </a:r>
          <a:r>
            <a:rPr lang="it-IT" sz="1400" kern="1200" dirty="0" err="1"/>
            <a:t>these</a:t>
          </a:r>
          <a:r>
            <a:rPr lang="it-IT" sz="1400" kern="1200" dirty="0"/>
            <a:t> </a:t>
          </a:r>
          <a:r>
            <a:rPr lang="it-IT" sz="1400" kern="1200" dirty="0" err="1"/>
            <a:t>transactions</a:t>
          </a:r>
          <a:r>
            <a:rPr lang="it-IT" sz="1400" kern="1200" dirty="0"/>
            <a:t>.</a:t>
          </a:r>
        </a:p>
      </dsp:txBody>
      <dsp:txXfrm>
        <a:off x="3037529" y="2537219"/>
        <a:ext cx="2861030" cy="1939651"/>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a:extLst>
              <a:ext uri="{FF2B5EF4-FFF2-40B4-BE49-F238E27FC236}">
                <a16:creationId xmlns:a16="http://schemas.microsoft.com/office/drawing/2014/main" id="{E6434E83-8B84-9C1D-ECEB-668FE1EAC434}"/>
              </a:ext>
            </a:extLst>
          </p:cNvPr>
          <p:cNvSpPr>
            <a:spLocks noGrp="1"/>
          </p:cNvSpPr>
          <p:nvPr>
            <p:ph type="hdr" sz="quarter"/>
          </p:nvPr>
        </p:nvSpPr>
        <p:spPr>
          <a:xfrm>
            <a:off x="1" y="0"/>
            <a:ext cx="2986154" cy="485498"/>
          </a:xfrm>
          <a:prstGeom prst="rect">
            <a:avLst/>
          </a:prstGeom>
        </p:spPr>
        <p:txBody>
          <a:bodyPr vert="horz" lIns="91440" tIns="45720" rIns="91440" bIns="45720" rtlCol="0"/>
          <a:lstStyle>
            <a:lvl1pPr algn="l">
              <a:defRPr sz="1200"/>
            </a:lvl1pPr>
          </a:lstStyle>
          <a:p>
            <a:endParaRPr lang="it-IT"/>
          </a:p>
        </p:txBody>
      </p:sp>
      <p:sp>
        <p:nvSpPr>
          <p:cNvPr id="3" name="Segnaposto data 2">
            <a:extLst>
              <a:ext uri="{FF2B5EF4-FFF2-40B4-BE49-F238E27FC236}">
                <a16:creationId xmlns:a16="http://schemas.microsoft.com/office/drawing/2014/main" id="{3F682413-0C87-314E-4162-E00BC2B5EBCC}"/>
              </a:ext>
            </a:extLst>
          </p:cNvPr>
          <p:cNvSpPr>
            <a:spLocks noGrp="1"/>
          </p:cNvSpPr>
          <p:nvPr>
            <p:ph type="dt" sz="quarter" idx="1"/>
          </p:nvPr>
        </p:nvSpPr>
        <p:spPr>
          <a:xfrm>
            <a:off x="3901973" y="0"/>
            <a:ext cx="2986153" cy="485498"/>
          </a:xfrm>
          <a:prstGeom prst="rect">
            <a:avLst/>
          </a:prstGeom>
        </p:spPr>
        <p:txBody>
          <a:bodyPr vert="horz" lIns="91440" tIns="45720" rIns="91440" bIns="45720" rtlCol="0"/>
          <a:lstStyle>
            <a:lvl1pPr algn="r">
              <a:defRPr sz="1200"/>
            </a:lvl1pPr>
          </a:lstStyle>
          <a:p>
            <a:fld id="{77B8C954-9C6E-477D-A919-F104EC9D966C}" type="datetimeFigureOut">
              <a:rPr lang="it-IT" smtClean="0"/>
              <a:t>12/12/2023</a:t>
            </a:fld>
            <a:endParaRPr lang="it-IT"/>
          </a:p>
        </p:txBody>
      </p:sp>
      <p:sp>
        <p:nvSpPr>
          <p:cNvPr id="4" name="Segnaposto piè di pagina 3">
            <a:extLst>
              <a:ext uri="{FF2B5EF4-FFF2-40B4-BE49-F238E27FC236}">
                <a16:creationId xmlns:a16="http://schemas.microsoft.com/office/drawing/2014/main" id="{26644825-14E2-907B-A2B0-F207467145A9}"/>
              </a:ext>
            </a:extLst>
          </p:cNvPr>
          <p:cNvSpPr>
            <a:spLocks noGrp="1"/>
          </p:cNvSpPr>
          <p:nvPr>
            <p:ph type="ftr" sz="quarter" idx="2"/>
          </p:nvPr>
        </p:nvSpPr>
        <p:spPr>
          <a:xfrm>
            <a:off x="1" y="9185552"/>
            <a:ext cx="2986154" cy="485498"/>
          </a:xfrm>
          <a:prstGeom prst="rect">
            <a:avLst/>
          </a:prstGeom>
        </p:spPr>
        <p:txBody>
          <a:bodyPr vert="horz" lIns="91440" tIns="45720" rIns="91440" bIns="45720" rtlCol="0" anchor="b"/>
          <a:lstStyle>
            <a:lvl1pPr algn="l">
              <a:defRPr sz="1200"/>
            </a:lvl1pPr>
          </a:lstStyle>
          <a:p>
            <a:endParaRPr lang="it-IT"/>
          </a:p>
        </p:txBody>
      </p:sp>
      <p:sp>
        <p:nvSpPr>
          <p:cNvPr id="5" name="Segnaposto numero diapositiva 4">
            <a:extLst>
              <a:ext uri="{FF2B5EF4-FFF2-40B4-BE49-F238E27FC236}">
                <a16:creationId xmlns:a16="http://schemas.microsoft.com/office/drawing/2014/main" id="{9A876682-7877-80CA-9E0F-B7336EFC7B77}"/>
              </a:ext>
            </a:extLst>
          </p:cNvPr>
          <p:cNvSpPr>
            <a:spLocks noGrp="1"/>
          </p:cNvSpPr>
          <p:nvPr>
            <p:ph type="sldNum" sz="quarter" idx="3"/>
          </p:nvPr>
        </p:nvSpPr>
        <p:spPr>
          <a:xfrm>
            <a:off x="3901973" y="9185552"/>
            <a:ext cx="2986153" cy="485498"/>
          </a:xfrm>
          <a:prstGeom prst="rect">
            <a:avLst/>
          </a:prstGeom>
        </p:spPr>
        <p:txBody>
          <a:bodyPr vert="horz" lIns="91440" tIns="45720" rIns="91440" bIns="45720" rtlCol="0" anchor="b"/>
          <a:lstStyle>
            <a:lvl1pPr algn="r">
              <a:defRPr sz="1200"/>
            </a:lvl1pPr>
          </a:lstStyle>
          <a:p>
            <a:fld id="{EA52B6A3-0779-47EA-A73C-7626C491D072}" type="slidenum">
              <a:rPr lang="it-IT" smtClean="0"/>
              <a:t>‹N›</a:t>
            </a:fld>
            <a:endParaRPr lang="it-IT"/>
          </a:p>
        </p:txBody>
      </p:sp>
    </p:spTree>
    <p:extLst>
      <p:ext uri="{BB962C8B-B14F-4D97-AF65-F5344CB8AC3E}">
        <p14:creationId xmlns:p14="http://schemas.microsoft.com/office/powerpoint/2010/main" val="1035566331"/>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85559" cy="485232"/>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902597" y="0"/>
            <a:ext cx="2985559" cy="485232"/>
          </a:xfrm>
          <a:prstGeom prst="rect">
            <a:avLst/>
          </a:prstGeom>
        </p:spPr>
        <p:txBody>
          <a:bodyPr vert="horz" lIns="91440" tIns="45720" rIns="91440" bIns="45720" rtlCol="0"/>
          <a:lstStyle>
            <a:lvl1pPr algn="r">
              <a:defRPr sz="1200"/>
            </a:lvl1pPr>
          </a:lstStyle>
          <a:p>
            <a:fld id="{5238A4CF-188F-474D-BE23-AEA47FFE6284}" type="datetimeFigureOut">
              <a:rPr lang="fr-FR" smtClean="0"/>
              <a:t>12/12/2023</a:t>
            </a:fld>
            <a:endParaRPr lang="fr-FR"/>
          </a:p>
        </p:txBody>
      </p:sp>
      <p:sp>
        <p:nvSpPr>
          <p:cNvPr id="4" name="Espace réservé de l'image des diapositives 3"/>
          <p:cNvSpPr>
            <a:spLocks noGrp="1" noRot="1" noChangeAspect="1"/>
          </p:cNvSpPr>
          <p:nvPr>
            <p:ph type="sldImg" idx="2"/>
          </p:nvPr>
        </p:nvSpPr>
        <p:spPr>
          <a:xfrm>
            <a:off x="546100" y="1209675"/>
            <a:ext cx="5797550" cy="3262313"/>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8976" y="4654193"/>
            <a:ext cx="5511800" cy="3807976"/>
          </a:xfrm>
          <a:prstGeom prst="rect">
            <a:avLst/>
          </a:prstGeom>
        </p:spPr>
        <p:txBody>
          <a:bodyPr vert="horz" lIns="91440" tIns="45720" rIns="91440" bIns="45720" rtlCol="0"/>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9185820"/>
            <a:ext cx="2985559" cy="485231"/>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902597" y="9185820"/>
            <a:ext cx="2985559" cy="485231"/>
          </a:xfrm>
          <a:prstGeom prst="rect">
            <a:avLst/>
          </a:prstGeom>
        </p:spPr>
        <p:txBody>
          <a:bodyPr vert="horz" lIns="91440" tIns="45720" rIns="91440" bIns="45720" rtlCol="0" anchor="b"/>
          <a:lstStyle>
            <a:lvl1pPr algn="r">
              <a:defRPr sz="1200"/>
            </a:lvl1pPr>
          </a:lstStyle>
          <a:p>
            <a:fld id="{C64F976A-E9C2-4658-ACA7-06C5E9455142}" type="slidenum">
              <a:rPr lang="fr-FR" smtClean="0"/>
              <a:t>‹N›</a:t>
            </a:fld>
            <a:endParaRPr lang="fr-FR"/>
          </a:p>
        </p:txBody>
      </p:sp>
    </p:spTree>
    <p:extLst>
      <p:ext uri="{BB962C8B-B14F-4D97-AF65-F5344CB8AC3E}">
        <p14:creationId xmlns:p14="http://schemas.microsoft.com/office/powerpoint/2010/main" val="2060774785"/>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15283573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17540907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16677616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42194079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30616274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34040073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19326657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662430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28535333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9662083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25066708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37002999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27800409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22613342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hyperlink" Target="https://www.sap.com/copyright" TargetMode="External"/><Relationship Id="rId7" Type="http://schemas.openxmlformats.org/officeDocument/2006/relationships/hyperlink" Target="https://www.youtube.com/user/SAP" TargetMode="External"/><Relationship Id="rId12" Type="http://schemas.openxmlformats.org/officeDocument/2006/relationships/image" Target="../media/image13.png"/><Relationship Id="rId2" Type="http://schemas.openxmlformats.org/officeDocument/2006/relationships/image" Target="../media/image9.png"/><Relationship Id="rId1" Type="http://schemas.openxmlformats.org/officeDocument/2006/relationships/slideMaster" Target="../slideMasters/slideMaster1.xml"/><Relationship Id="rId6" Type="http://schemas.openxmlformats.org/officeDocument/2006/relationships/image" Target="../media/image10.png"/><Relationship Id="rId11" Type="http://schemas.openxmlformats.org/officeDocument/2006/relationships/hyperlink" Target="https://www.facebook.com/SAP" TargetMode="External"/><Relationship Id="rId5" Type="http://schemas.openxmlformats.org/officeDocument/2006/relationships/hyperlink" Target="https://www.linkedin.com/company/sap" TargetMode="External"/><Relationship Id="rId10" Type="http://schemas.openxmlformats.org/officeDocument/2006/relationships/image" Target="../media/image12.png"/><Relationship Id="rId4" Type="http://schemas.openxmlformats.org/officeDocument/2006/relationships/hyperlink" Target="https://www.sap.com/registration/contact.html" TargetMode="External"/><Relationship Id="rId9" Type="http://schemas.openxmlformats.org/officeDocument/2006/relationships/hyperlink" Target="https://twitter.com/sap" TargetMode="External"/></Relationships>
</file>

<file path=ppt/slideLayouts/_rels/slideLayout57.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9.png"/><Relationship Id="rId7" Type="http://schemas.openxmlformats.org/officeDocument/2006/relationships/hyperlink" Target="https://www.youtube.com/user/SAP" TargetMode="External"/><Relationship Id="rId12" Type="http://schemas.openxmlformats.org/officeDocument/2006/relationships/image" Target="../media/image13.png"/><Relationship Id="rId2" Type="http://schemas.openxmlformats.org/officeDocument/2006/relationships/hyperlink" Target="https://www.sap.com/germany/registration/contact.html" TargetMode="External"/><Relationship Id="rId1" Type="http://schemas.openxmlformats.org/officeDocument/2006/relationships/slideMaster" Target="../slideMasters/slideMaster1.xml"/><Relationship Id="rId6" Type="http://schemas.openxmlformats.org/officeDocument/2006/relationships/image" Target="../media/image10.png"/><Relationship Id="rId11" Type="http://schemas.openxmlformats.org/officeDocument/2006/relationships/hyperlink" Target="https://www.facebook.com/SAP" TargetMode="External"/><Relationship Id="rId5" Type="http://schemas.openxmlformats.org/officeDocument/2006/relationships/hyperlink" Target="https://www.linkedin.com/company/sap" TargetMode="External"/><Relationship Id="rId10" Type="http://schemas.openxmlformats.org/officeDocument/2006/relationships/image" Target="../media/image12.png"/><Relationship Id="rId4" Type="http://schemas.openxmlformats.org/officeDocument/2006/relationships/hyperlink" Target="https://www.sap.com/corporate/de/legal/copyright.html" TargetMode="External"/><Relationship Id="rId9" Type="http://schemas.openxmlformats.org/officeDocument/2006/relationships/hyperlink" Target="https://twitter.com/sap" TargetMode="Externa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103BA59-BD3F-73BC-CC0B-E8970AC8DAF5}"/>
              </a:ext>
            </a:extLst>
          </p:cNvPr>
          <p:cNvSpPr>
            <a:spLocks noGrp="1"/>
          </p:cNvSpPr>
          <p:nvPr>
            <p:ph type="ctrTitle"/>
          </p:nvPr>
        </p:nvSpPr>
        <p:spPr>
          <a:xfrm>
            <a:off x="1523603" y="1122363"/>
            <a:ext cx="9141619" cy="2387600"/>
          </a:xfrm>
        </p:spPr>
        <p:txBody>
          <a:bodyPr anchor="b"/>
          <a:lstStyle>
            <a:lvl1pPr algn="ctr">
              <a:defRPr sz="5998"/>
            </a:lvl1pPr>
          </a:lstStyle>
          <a:p>
            <a:r>
              <a:rPr lang="it-IT"/>
              <a:t>Fare clic per modificare lo stile del titolo dello schema</a:t>
            </a:r>
          </a:p>
        </p:txBody>
      </p:sp>
      <p:sp>
        <p:nvSpPr>
          <p:cNvPr id="3" name="Sottotitolo 2">
            <a:extLst>
              <a:ext uri="{FF2B5EF4-FFF2-40B4-BE49-F238E27FC236}">
                <a16:creationId xmlns:a16="http://schemas.microsoft.com/office/drawing/2014/main" id="{68737DE3-E40C-BFB3-BFFD-91F913BCD6C7}"/>
              </a:ext>
            </a:extLst>
          </p:cNvPr>
          <p:cNvSpPr>
            <a:spLocks noGrp="1"/>
          </p:cNvSpPr>
          <p:nvPr>
            <p:ph type="subTitle" idx="1"/>
          </p:nvPr>
        </p:nvSpPr>
        <p:spPr>
          <a:xfrm>
            <a:off x="1523603" y="3602038"/>
            <a:ext cx="9141619" cy="1655762"/>
          </a:xfrm>
        </p:spPr>
        <p:txBody>
          <a:bodyPr/>
          <a:lstStyle>
            <a:lvl1pPr marL="0" indent="0" algn="ctr">
              <a:buNone/>
              <a:defRPr sz="2399"/>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it-IT"/>
              <a:t>Fare clic per modificare lo stile del sottotitolo dello schema</a:t>
            </a:r>
          </a:p>
        </p:txBody>
      </p:sp>
      <p:sp>
        <p:nvSpPr>
          <p:cNvPr id="4" name="Segnaposto data 3">
            <a:extLst>
              <a:ext uri="{FF2B5EF4-FFF2-40B4-BE49-F238E27FC236}">
                <a16:creationId xmlns:a16="http://schemas.microsoft.com/office/drawing/2014/main" id="{1F0B889A-DC22-48F2-E235-FA7BCC3FF07D}"/>
              </a:ext>
            </a:extLst>
          </p:cNvPr>
          <p:cNvSpPr>
            <a:spLocks noGrp="1"/>
          </p:cNvSpPr>
          <p:nvPr>
            <p:ph type="dt" sz="half" idx="10"/>
          </p:nvPr>
        </p:nvSpPr>
        <p:spPr/>
        <p:txBody>
          <a:bodyPr/>
          <a:lstStyle/>
          <a:p>
            <a:endParaRPr lang="fr-FR"/>
          </a:p>
        </p:txBody>
      </p:sp>
      <p:sp>
        <p:nvSpPr>
          <p:cNvPr id="5" name="Segnaposto piè di pagina 4">
            <a:extLst>
              <a:ext uri="{FF2B5EF4-FFF2-40B4-BE49-F238E27FC236}">
                <a16:creationId xmlns:a16="http://schemas.microsoft.com/office/drawing/2014/main" id="{72FC2E66-6D39-A476-9A0C-84A0D850CC79}"/>
              </a:ext>
            </a:extLst>
          </p:cNvPr>
          <p:cNvSpPr>
            <a:spLocks noGrp="1"/>
          </p:cNvSpPr>
          <p:nvPr>
            <p:ph type="ftr" sz="quarter" idx="11"/>
          </p:nvPr>
        </p:nvSpPr>
        <p:spPr/>
        <p:txBody>
          <a:bodyPr/>
          <a:lstStyle/>
          <a:p>
            <a:endParaRPr lang="fr-FR"/>
          </a:p>
        </p:txBody>
      </p:sp>
      <p:sp>
        <p:nvSpPr>
          <p:cNvPr id="6" name="Segnaposto numero diapositiva 5">
            <a:extLst>
              <a:ext uri="{FF2B5EF4-FFF2-40B4-BE49-F238E27FC236}">
                <a16:creationId xmlns:a16="http://schemas.microsoft.com/office/drawing/2014/main" id="{8F6309E1-ADB9-3B96-E487-7DCBBF29F49F}"/>
              </a:ext>
            </a:extLst>
          </p:cNvPr>
          <p:cNvSpPr>
            <a:spLocks noGrp="1"/>
          </p:cNvSpPr>
          <p:nvPr>
            <p:ph type="sldNum" sz="quarter" idx="12"/>
          </p:nvPr>
        </p:nvSpPr>
        <p:spPr/>
        <p:txBody>
          <a:bodyPr/>
          <a:lstStyle/>
          <a:p>
            <a:fld id="{45C3C7EA-3F17-4DB1-801A-D87DBAB38924}" type="slidenum">
              <a:rPr lang="it-IT" smtClean="0"/>
              <a:t>‹N›</a:t>
            </a:fld>
            <a:endParaRPr lang="it-IT"/>
          </a:p>
        </p:txBody>
      </p:sp>
    </p:spTree>
    <p:extLst>
      <p:ext uri="{BB962C8B-B14F-4D97-AF65-F5344CB8AC3E}">
        <p14:creationId xmlns:p14="http://schemas.microsoft.com/office/powerpoint/2010/main" val="37482142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1655CB8-C71F-C165-F7BA-11932A94CE92}"/>
              </a:ext>
            </a:extLst>
          </p:cNvPr>
          <p:cNvSpPr>
            <a:spLocks noGrp="1"/>
          </p:cNvSpPr>
          <p:nvPr>
            <p:ph type="title"/>
          </p:nvPr>
        </p:nvSpPr>
        <p:spPr/>
        <p:txBody>
          <a:bodyPr/>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87312EA0-9B5F-69D2-1EB9-D8332C0E0928}"/>
              </a:ext>
            </a:extLst>
          </p:cNvPr>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97D95AF1-F147-CFDF-AD94-CE63EAD2892A}"/>
              </a:ext>
            </a:extLst>
          </p:cNvPr>
          <p:cNvSpPr>
            <a:spLocks noGrp="1"/>
          </p:cNvSpPr>
          <p:nvPr>
            <p:ph type="dt" sz="half" idx="10"/>
          </p:nvPr>
        </p:nvSpPr>
        <p:spPr/>
        <p:txBody>
          <a:bodyPr/>
          <a:lstStyle/>
          <a:p>
            <a:endParaRPr lang="fr-FR"/>
          </a:p>
        </p:txBody>
      </p:sp>
      <p:sp>
        <p:nvSpPr>
          <p:cNvPr id="5" name="Segnaposto piè di pagina 4">
            <a:extLst>
              <a:ext uri="{FF2B5EF4-FFF2-40B4-BE49-F238E27FC236}">
                <a16:creationId xmlns:a16="http://schemas.microsoft.com/office/drawing/2014/main" id="{D8ECEA65-940E-6F9C-7EE8-5ED0C7916C8C}"/>
              </a:ext>
            </a:extLst>
          </p:cNvPr>
          <p:cNvSpPr>
            <a:spLocks noGrp="1"/>
          </p:cNvSpPr>
          <p:nvPr>
            <p:ph type="ftr" sz="quarter" idx="11"/>
          </p:nvPr>
        </p:nvSpPr>
        <p:spPr/>
        <p:txBody>
          <a:bodyPr/>
          <a:lstStyle/>
          <a:p>
            <a:endParaRPr lang="fr-FR"/>
          </a:p>
        </p:txBody>
      </p:sp>
      <p:sp>
        <p:nvSpPr>
          <p:cNvPr id="6" name="Segnaposto numero diapositiva 5">
            <a:extLst>
              <a:ext uri="{FF2B5EF4-FFF2-40B4-BE49-F238E27FC236}">
                <a16:creationId xmlns:a16="http://schemas.microsoft.com/office/drawing/2014/main" id="{F4C2FE04-6120-C228-A716-96C73E954EAB}"/>
              </a:ext>
            </a:extLst>
          </p:cNvPr>
          <p:cNvSpPr>
            <a:spLocks noGrp="1"/>
          </p:cNvSpPr>
          <p:nvPr>
            <p:ph type="sldNum" sz="quarter" idx="12"/>
          </p:nvPr>
        </p:nvSpPr>
        <p:spPr/>
        <p:txBody>
          <a:bodyPr/>
          <a:lstStyle/>
          <a:p>
            <a:fld id="{45C3C7EA-3F17-4DB1-801A-D87DBAB38924}" type="slidenum">
              <a:rPr lang="it-IT" smtClean="0"/>
              <a:t>‹N›</a:t>
            </a:fld>
            <a:endParaRPr lang="it-IT"/>
          </a:p>
        </p:txBody>
      </p:sp>
    </p:spTree>
    <p:extLst>
      <p:ext uri="{BB962C8B-B14F-4D97-AF65-F5344CB8AC3E}">
        <p14:creationId xmlns:p14="http://schemas.microsoft.com/office/powerpoint/2010/main" val="13749456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a:extLst>
              <a:ext uri="{FF2B5EF4-FFF2-40B4-BE49-F238E27FC236}">
                <a16:creationId xmlns:a16="http://schemas.microsoft.com/office/drawing/2014/main" id="{23498C53-C1F3-E492-79FE-B370E6134FEA}"/>
              </a:ext>
            </a:extLst>
          </p:cNvPr>
          <p:cNvSpPr>
            <a:spLocks noGrp="1"/>
          </p:cNvSpPr>
          <p:nvPr>
            <p:ph type="title" orient="vert"/>
          </p:nvPr>
        </p:nvSpPr>
        <p:spPr>
          <a:xfrm>
            <a:off x="8722628" y="365125"/>
            <a:ext cx="2628215" cy="5811838"/>
          </a:xfrm>
        </p:spPr>
        <p:txBody>
          <a:bodyPr vert="eaVert"/>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B58BF958-2379-E9D5-8FC0-F1D10F052565}"/>
              </a:ext>
            </a:extLst>
          </p:cNvPr>
          <p:cNvSpPr>
            <a:spLocks noGrp="1"/>
          </p:cNvSpPr>
          <p:nvPr>
            <p:ph type="body" orient="vert" idx="1"/>
          </p:nvPr>
        </p:nvSpPr>
        <p:spPr>
          <a:xfrm>
            <a:off x="837982" y="365125"/>
            <a:ext cx="7732286" cy="5811838"/>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B4D3A506-0D69-D2C1-E025-A65CAA1FF00C}"/>
              </a:ext>
            </a:extLst>
          </p:cNvPr>
          <p:cNvSpPr>
            <a:spLocks noGrp="1"/>
          </p:cNvSpPr>
          <p:nvPr>
            <p:ph type="dt" sz="half" idx="10"/>
          </p:nvPr>
        </p:nvSpPr>
        <p:spPr/>
        <p:txBody>
          <a:bodyPr/>
          <a:lstStyle/>
          <a:p>
            <a:endParaRPr lang="fr-FR"/>
          </a:p>
        </p:txBody>
      </p:sp>
      <p:sp>
        <p:nvSpPr>
          <p:cNvPr id="5" name="Segnaposto piè di pagina 4">
            <a:extLst>
              <a:ext uri="{FF2B5EF4-FFF2-40B4-BE49-F238E27FC236}">
                <a16:creationId xmlns:a16="http://schemas.microsoft.com/office/drawing/2014/main" id="{CC913B33-D05F-F51C-1EA1-790F22A95EC0}"/>
              </a:ext>
            </a:extLst>
          </p:cNvPr>
          <p:cNvSpPr>
            <a:spLocks noGrp="1"/>
          </p:cNvSpPr>
          <p:nvPr>
            <p:ph type="ftr" sz="quarter" idx="11"/>
          </p:nvPr>
        </p:nvSpPr>
        <p:spPr/>
        <p:txBody>
          <a:bodyPr/>
          <a:lstStyle/>
          <a:p>
            <a:endParaRPr lang="fr-FR"/>
          </a:p>
        </p:txBody>
      </p:sp>
      <p:sp>
        <p:nvSpPr>
          <p:cNvPr id="6" name="Segnaposto numero diapositiva 5">
            <a:extLst>
              <a:ext uri="{FF2B5EF4-FFF2-40B4-BE49-F238E27FC236}">
                <a16:creationId xmlns:a16="http://schemas.microsoft.com/office/drawing/2014/main" id="{EF3EEA8F-8F4F-1CA0-7FE8-45BFDF217056}"/>
              </a:ext>
            </a:extLst>
          </p:cNvPr>
          <p:cNvSpPr>
            <a:spLocks noGrp="1"/>
          </p:cNvSpPr>
          <p:nvPr>
            <p:ph type="sldNum" sz="quarter" idx="12"/>
          </p:nvPr>
        </p:nvSpPr>
        <p:spPr/>
        <p:txBody>
          <a:bodyPr/>
          <a:lstStyle/>
          <a:p>
            <a:fld id="{45C3C7EA-3F17-4DB1-801A-D87DBAB38924}" type="slidenum">
              <a:rPr lang="it-IT" smtClean="0"/>
              <a:t>‹N›</a:t>
            </a:fld>
            <a:endParaRPr lang="it-IT"/>
          </a:p>
        </p:txBody>
      </p:sp>
    </p:spTree>
    <p:extLst>
      <p:ext uri="{BB962C8B-B14F-4D97-AF65-F5344CB8AC3E}">
        <p14:creationId xmlns:p14="http://schemas.microsoft.com/office/powerpoint/2010/main" val="39704798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6" name="Picture Placeholder 6"/>
          <p:cNvSpPr>
            <a:spLocks noGrp="1"/>
          </p:cNvSpPr>
          <p:nvPr>
            <p:ph type="pic" sz="quarter" idx="10"/>
          </p:nvPr>
        </p:nvSpPr>
        <p:spPr>
          <a:xfrm>
            <a:off x="0" y="0"/>
            <a:ext cx="12188825" cy="6858000"/>
          </a:xfrm>
          <a:pattFill prst="solidDmnd">
            <a:fgClr>
              <a:schemeClr val="accent1">
                <a:lumMod val="20000"/>
                <a:lumOff val="80000"/>
              </a:schemeClr>
            </a:fgClr>
            <a:bgClr>
              <a:schemeClr val="bg1"/>
            </a:bgClr>
          </a:pattFill>
        </p:spPr>
        <p:txBody>
          <a:bodyPr anchor="ctr">
            <a:normAutofit/>
          </a:bodyPr>
          <a:lstStyle>
            <a:lvl1pPr algn="ctr">
              <a:defRPr sz="1100"/>
            </a:lvl1pPr>
          </a:lstStyle>
          <a:p>
            <a:endParaRPr lang="en-US"/>
          </a:p>
        </p:txBody>
      </p:sp>
    </p:spTree>
    <p:extLst>
      <p:ext uri="{BB962C8B-B14F-4D97-AF65-F5344CB8AC3E}">
        <p14:creationId xmlns:p14="http://schemas.microsoft.com/office/powerpoint/2010/main" val="263724600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About us 1">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603B2E82-E28F-4EE4-91AE-B1498573265B}"/>
              </a:ext>
            </a:extLst>
          </p:cNvPr>
          <p:cNvSpPr>
            <a:spLocks noGrp="1"/>
          </p:cNvSpPr>
          <p:nvPr>
            <p:ph type="pic" sz="quarter" idx="11"/>
          </p:nvPr>
        </p:nvSpPr>
        <p:spPr>
          <a:xfrm>
            <a:off x="5535758" y="0"/>
            <a:ext cx="6653067" cy="6858000"/>
          </a:xfrm>
          <a:custGeom>
            <a:avLst/>
            <a:gdLst>
              <a:gd name="connsiteX0" fmla="*/ 0 w 6654800"/>
              <a:gd name="connsiteY0" fmla="*/ 0 h 6858000"/>
              <a:gd name="connsiteX1" fmla="*/ 6654800 w 6654800"/>
              <a:gd name="connsiteY1" fmla="*/ 0 h 6858000"/>
              <a:gd name="connsiteX2" fmla="*/ 6654800 w 6654800"/>
              <a:gd name="connsiteY2" fmla="*/ 6858000 h 6858000"/>
              <a:gd name="connsiteX3" fmla="*/ 4449384 w 6654800"/>
              <a:gd name="connsiteY3" fmla="*/ 4281891 h 6858000"/>
              <a:gd name="connsiteX4" fmla="*/ 1000671 w 6654800"/>
              <a:gd name="connsiteY4" fmla="*/ 1531433 h 6858000"/>
              <a:gd name="connsiteX5" fmla="*/ 0 w 6654800"/>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54800" h="6858000">
                <a:moveTo>
                  <a:pt x="0" y="0"/>
                </a:moveTo>
                <a:lnTo>
                  <a:pt x="6654800" y="0"/>
                </a:lnTo>
                <a:lnTo>
                  <a:pt x="6654800" y="6858000"/>
                </a:lnTo>
                <a:cubicBezTo>
                  <a:pt x="5776069" y="6049586"/>
                  <a:pt x="5049452" y="4817395"/>
                  <a:pt x="4449384" y="4281891"/>
                </a:cubicBezTo>
                <a:cubicBezTo>
                  <a:pt x="3302047" y="3258920"/>
                  <a:pt x="1996313" y="4190091"/>
                  <a:pt x="1000671" y="1531433"/>
                </a:cubicBezTo>
                <a:cubicBezTo>
                  <a:pt x="770198" y="916227"/>
                  <a:pt x="412756" y="412035"/>
                  <a:pt x="0" y="0"/>
                </a:cubicBezTo>
                <a:close/>
              </a:path>
            </a:pathLst>
          </a:custGeom>
          <a:pattFill prst="pct5">
            <a:fgClr>
              <a:schemeClr val="accent1"/>
            </a:fgClr>
            <a:bgClr>
              <a:schemeClr val="bg1"/>
            </a:bgClr>
          </a:pattFill>
        </p:spPr>
        <p:txBody>
          <a:bodyPr wrap="square">
            <a:noAutofit/>
          </a:bodyPr>
          <a:lstStyle>
            <a:lvl1pPr>
              <a:defRPr sz="1200"/>
            </a:lvl1pPr>
          </a:lstStyle>
          <a:p>
            <a:endParaRPr lang="en-US"/>
          </a:p>
        </p:txBody>
      </p:sp>
    </p:spTree>
    <p:extLst>
      <p:ext uri="{BB962C8B-B14F-4D97-AF65-F5344CB8AC3E}">
        <p14:creationId xmlns:p14="http://schemas.microsoft.com/office/powerpoint/2010/main" val="275749491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iapositive de titre">
    <p:spTree>
      <p:nvGrpSpPr>
        <p:cNvPr id="1" name=""/>
        <p:cNvGrpSpPr/>
        <p:nvPr/>
      </p:nvGrpSpPr>
      <p:grpSpPr>
        <a:xfrm>
          <a:off x="0" y="0"/>
          <a:ext cx="0" cy="0"/>
          <a:chOff x="0" y="0"/>
          <a:chExt cx="0" cy="0"/>
        </a:xfrm>
      </p:grpSpPr>
      <p:sp>
        <p:nvSpPr>
          <p:cNvPr id="3" name="Sous-titre 2">
            <a:extLst>
              <a:ext uri="{FF2B5EF4-FFF2-40B4-BE49-F238E27FC236}">
                <a16:creationId xmlns:a16="http://schemas.microsoft.com/office/drawing/2014/main" id="{D17AC094-BE62-4390-A2AD-E58FAC4D3FA9}"/>
              </a:ext>
            </a:extLst>
          </p:cNvPr>
          <p:cNvSpPr>
            <a:spLocks noGrp="1"/>
          </p:cNvSpPr>
          <p:nvPr>
            <p:ph type="subTitle" idx="1"/>
          </p:nvPr>
        </p:nvSpPr>
        <p:spPr>
          <a:xfrm>
            <a:off x="1523603" y="3602038"/>
            <a:ext cx="9141619" cy="1655762"/>
          </a:xfrm>
        </p:spPr>
        <p:txBody>
          <a:bodyPr/>
          <a:lstStyle>
            <a:lvl1pPr marL="0" indent="0" algn="ctr">
              <a:buNone/>
              <a:defRPr sz="2399">
                <a:solidFill>
                  <a:srgbClr val="17375E"/>
                </a:solidFill>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fr-FR"/>
              <a:t>Modifier le style des sous-titres du masque</a:t>
            </a:r>
          </a:p>
        </p:txBody>
      </p:sp>
      <p:sp>
        <p:nvSpPr>
          <p:cNvPr id="4" name="Espace réservé de la date 3">
            <a:extLst>
              <a:ext uri="{FF2B5EF4-FFF2-40B4-BE49-F238E27FC236}">
                <a16:creationId xmlns:a16="http://schemas.microsoft.com/office/drawing/2014/main" id="{435DC39E-1900-4D01-BA82-DF9197976D49}"/>
              </a:ext>
            </a:extLst>
          </p:cNvPr>
          <p:cNvSpPr>
            <a:spLocks noGrp="1"/>
          </p:cNvSpPr>
          <p:nvPr>
            <p:ph type="dt" sz="half" idx="10"/>
          </p:nvPr>
        </p:nvSpPr>
        <p:spPr/>
        <p:txBody>
          <a:bodyPr/>
          <a:lstStyle/>
          <a:p>
            <a:endParaRPr lang="fr-FR"/>
          </a:p>
        </p:txBody>
      </p:sp>
      <p:sp>
        <p:nvSpPr>
          <p:cNvPr id="5" name="Espace réservé du pied de page 4">
            <a:extLst>
              <a:ext uri="{FF2B5EF4-FFF2-40B4-BE49-F238E27FC236}">
                <a16:creationId xmlns:a16="http://schemas.microsoft.com/office/drawing/2014/main" id="{B6798E95-2299-40B3-B710-12CF12ABADCE}"/>
              </a:ext>
            </a:extLst>
          </p:cNvPr>
          <p:cNvSpPr>
            <a:spLocks noGrp="1"/>
          </p:cNvSpPr>
          <p:nvPr>
            <p:ph type="ftr" sz="quarter" idx="11"/>
          </p:nvPr>
        </p:nvSpPr>
        <p:spPr/>
        <p:txBody>
          <a:bodyPr/>
          <a:lstStyle/>
          <a:p>
            <a:endParaRPr lang="fr-FR"/>
          </a:p>
        </p:txBody>
      </p:sp>
    </p:spTree>
    <p:extLst>
      <p:ext uri="{BB962C8B-B14F-4D97-AF65-F5344CB8AC3E}">
        <p14:creationId xmlns:p14="http://schemas.microsoft.com/office/powerpoint/2010/main" val="95993736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pic>
        <p:nvPicPr>
          <p:cNvPr id="16" name="Image 15">
            <a:extLst>
              <a:ext uri="{FF2B5EF4-FFF2-40B4-BE49-F238E27FC236}">
                <a16:creationId xmlns:a16="http://schemas.microsoft.com/office/drawing/2014/main" id="{267B77A6-BBD7-4B46-AEC9-998BEDA88696}"/>
              </a:ext>
            </a:extLst>
          </p:cNvPr>
          <p:cNvPicPr>
            <a:picLocks noChangeAspect="1"/>
          </p:cNvPicPr>
          <p:nvPr userDrawn="1"/>
        </p:nvPicPr>
        <p:blipFill>
          <a:blip r:embed="rId2"/>
          <a:stretch>
            <a:fillRect/>
          </a:stretch>
        </p:blipFill>
        <p:spPr>
          <a:xfrm>
            <a:off x="3560495" y="893"/>
            <a:ext cx="8625156" cy="6856214"/>
          </a:xfrm>
          <a:prstGeom prst="rect">
            <a:avLst/>
          </a:prstGeom>
        </p:spPr>
      </p:pic>
      <p:sp>
        <p:nvSpPr>
          <p:cNvPr id="17" name="Forme libre 2">
            <a:extLst>
              <a:ext uri="{FF2B5EF4-FFF2-40B4-BE49-F238E27FC236}">
                <a16:creationId xmlns:a16="http://schemas.microsoft.com/office/drawing/2014/main" id="{51313C93-D180-4E7B-818A-547B258A9F1B}"/>
              </a:ext>
            </a:extLst>
          </p:cNvPr>
          <p:cNvSpPr/>
          <p:nvPr userDrawn="1"/>
        </p:nvSpPr>
        <p:spPr>
          <a:xfrm>
            <a:off x="3887343" y="895"/>
            <a:ext cx="6655344" cy="6856213"/>
          </a:xfrm>
          <a:custGeom>
            <a:avLst/>
            <a:gdLst>
              <a:gd name="connsiteX0" fmla="*/ 8117065 w 8117065"/>
              <a:gd name="connsiteY0" fmla="*/ 0 h 6858000"/>
              <a:gd name="connsiteX1" fmla="*/ 21166 w 8117065"/>
              <a:gd name="connsiteY1" fmla="*/ 0 h 6858000"/>
              <a:gd name="connsiteX2" fmla="*/ 0 w 8117065"/>
              <a:gd name="connsiteY2" fmla="*/ 6858000 h 6858000"/>
              <a:gd name="connsiteX3" fmla="*/ 4190818 w 8117065"/>
              <a:gd name="connsiteY3" fmla="*/ 6858000 h 6858000"/>
              <a:gd name="connsiteX4" fmla="*/ 8117065 w 8117065"/>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17065" h="6858000">
                <a:moveTo>
                  <a:pt x="8117065" y="0"/>
                </a:moveTo>
                <a:lnTo>
                  <a:pt x="21166" y="0"/>
                </a:lnTo>
                <a:cubicBezTo>
                  <a:pt x="14111" y="2286000"/>
                  <a:pt x="7055" y="4572000"/>
                  <a:pt x="0" y="6858000"/>
                </a:cubicBezTo>
                <a:lnTo>
                  <a:pt x="4190818" y="6858000"/>
                </a:lnTo>
                <a:lnTo>
                  <a:pt x="8117065" y="0"/>
                </a:lnTo>
                <a:close/>
              </a:path>
            </a:pathLst>
          </a:custGeom>
          <a:solidFill>
            <a:srgbClr val="BBAC99">
              <a:alpha val="58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1798"/>
          </a:p>
        </p:txBody>
      </p:sp>
      <p:sp>
        <p:nvSpPr>
          <p:cNvPr id="18" name="Forme libre 3">
            <a:extLst>
              <a:ext uri="{FF2B5EF4-FFF2-40B4-BE49-F238E27FC236}">
                <a16:creationId xmlns:a16="http://schemas.microsoft.com/office/drawing/2014/main" id="{ECBC3560-3245-45DF-AF29-0154EBD0AE3B}"/>
              </a:ext>
            </a:extLst>
          </p:cNvPr>
          <p:cNvSpPr/>
          <p:nvPr userDrawn="1"/>
        </p:nvSpPr>
        <p:spPr>
          <a:xfrm>
            <a:off x="2887551" y="895"/>
            <a:ext cx="6658358" cy="6856213"/>
          </a:xfrm>
          <a:custGeom>
            <a:avLst/>
            <a:gdLst>
              <a:gd name="connsiteX0" fmla="*/ 8117065 w 8117065"/>
              <a:gd name="connsiteY0" fmla="*/ 0 h 6858000"/>
              <a:gd name="connsiteX1" fmla="*/ 21166 w 8117065"/>
              <a:gd name="connsiteY1" fmla="*/ 0 h 6858000"/>
              <a:gd name="connsiteX2" fmla="*/ 0 w 8117065"/>
              <a:gd name="connsiteY2" fmla="*/ 6858000 h 6858000"/>
              <a:gd name="connsiteX3" fmla="*/ 4190818 w 8117065"/>
              <a:gd name="connsiteY3" fmla="*/ 6858000 h 6858000"/>
              <a:gd name="connsiteX4" fmla="*/ 8117065 w 8117065"/>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17065" h="6858000">
                <a:moveTo>
                  <a:pt x="8117065" y="0"/>
                </a:moveTo>
                <a:lnTo>
                  <a:pt x="21166" y="0"/>
                </a:lnTo>
                <a:cubicBezTo>
                  <a:pt x="14111" y="2286000"/>
                  <a:pt x="7055" y="4572000"/>
                  <a:pt x="0" y="6858000"/>
                </a:cubicBezTo>
                <a:lnTo>
                  <a:pt x="4190818" y="6858000"/>
                </a:lnTo>
                <a:lnTo>
                  <a:pt x="8117065" y="0"/>
                </a:lnTo>
                <a:close/>
              </a:path>
            </a:pathLst>
          </a:custGeom>
          <a:solidFill>
            <a:srgbClr val="49D4EC">
              <a:alpha val="2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1798"/>
          </a:p>
        </p:txBody>
      </p:sp>
      <p:sp>
        <p:nvSpPr>
          <p:cNvPr id="20" name="Forme libre 4">
            <a:extLst>
              <a:ext uri="{FF2B5EF4-FFF2-40B4-BE49-F238E27FC236}">
                <a16:creationId xmlns:a16="http://schemas.microsoft.com/office/drawing/2014/main" id="{6B1CB72E-4E59-40AD-9755-0FAF811CD813}"/>
              </a:ext>
            </a:extLst>
          </p:cNvPr>
          <p:cNvSpPr/>
          <p:nvPr userDrawn="1"/>
        </p:nvSpPr>
        <p:spPr>
          <a:xfrm>
            <a:off x="2274936" y="894"/>
            <a:ext cx="6365319" cy="6857999"/>
          </a:xfrm>
          <a:custGeom>
            <a:avLst/>
            <a:gdLst>
              <a:gd name="connsiteX0" fmla="*/ 8117065 w 8117065"/>
              <a:gd name="connsiteY0" fmla="*/ 0 h 6858000"/>
              <a:gd name="connsiteX1" fmla="*/ 21166 w 8117065"/>
              <a:gd name="connsiteY1" fmla="*/ 0 h 6858000"/>
              <a:gd name="connsiteX2" fmla="*/ 0 w 8117065"/>
              <a:gd name="connsiteY2" fmla="*/ 6858000 h 6858000"/>
              <a:gd name="connsiteX3" fmla="*/ 4190818 w 8117065"/>
              <a:gd name="connsiteY3" fmla="*/ 6858000 h 6858000"/>
              <a:gd name="connsiteX4" fmla="*/ 8117065 w 8117065"/>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17065" h="6858000">
                <a:moveTo>
                  <a:pt x="8117065" y="0"/>
                </a:moveTo>
                <a:lnTo>
                  <a:pt x="21166" y="0"/>
                </a:lnTo>
                <a:cubicBezTo>
                  <a:pt x="14111" y="2286000"/>
                  <a:pt x="7055" y="4572000"/>
                  <a:pt x="0" y="6858000"/>
                </a:cubicBezTo>
                <a:lnTo>
                  <a:pt x="4190818" y="6858000"/>
                </a:lnTo>
                <a:lnTo>
                  <a:pt x="8117065" y="0"/>
                </a:ln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1799"/>
          </a:p>
        </p:txBody>
      </p:sp>
      <p:sp>
        <p:nvSpPr>
          <p:cNvPr id="4" name="Espace réservé de la date 3">
            <a:extLst>
              <a:ext uri="{FF2B5EF4-FFF2-40B4-BE49-F238E27FC236}">
                <a16:creationId xmlns:a16="http://schemas.microsoft.com/office/drawing/2014/main" id="{4EF24132-A840-4E41-8F39-7B9F58BDD0D6}"/>
              </a:ext>
            </a:extLst>
          </p:cNvPr>
          <p:cNvSpPr>
            <a:spLocks noGrp="1"/>
          </p:cNvSpPr>
          <p:nvPr>
            <p:ph type="dt" sz="half" idx="10"/>
          </p:nvPr>
        </p:nvSpPr>
        <p:spPr/>
        <p:txBody>
          <a:bodyPr/>
          <a:lstStyle/>
          <a:p>
            <a:endParaRPr lang="fr-FR"/>
          </a:p>
        </p:txBody>
      </p:sp>
      <p:sp>
        <p:nvSpPr>
          <p:cNvPr id="5" name="Espace réservé du pied de page 4">
            <a:extLst>
              <a:ext uri="{FF2B5EF4-FFF2-40B4-BE49-F238E27FC236}">
                <a16:creationId xmlns:a16="http://schemas.microsoft.com/office/drawing/2014/main" id="{BF776CD1-0174-49FB-88C1-59D33EA9548F}"/>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62D85729-4509-44D9-B101-22B5DF36D99F}"/>
              </a:ext>
            </a:extLst>
          </p:cNvPr>
          <p:cNvSpPr>
            <a:spLocks noGrp="1"/>
          </p:cNvSpPr>
          <p:nvPr>
            <p:ph type="sldNum" sz="quarter" idx="12"/>
          </p:nvPr>
        </p:nvSpPr>
        <p:spPr>
          <a:xfrm>
            <a:off x="9443165" y="6508784"/>
            <a:ext cx="2742486" cy="365125"/>
          </a:xfrm>
          <a:prstGeom prst="rect">
            <a:avLst/>
          </a:prstGeom>
        </p:spPr>
        <p:txBody>
          <a:bodyPr/>
          <a:lstStyle/>
          <a:p>
            <a:fld id="{FDF5FF1D-9E7C-402F-92E4-9E95FC4A7F75}" type="slidenum">
              <a:rPr lang="fr-FR" smtClean="0"/>
              <a:t>‹N›</a:t>
            </a:fld>
            <a:endParaRPr lang="fr-FR"/>
          </a:p>
        </p:txBody>
      </p:sp>
      <p:sp>
        <p:nvSpPr>
          <p:cNvPr id="21" name="Titre 1">
            <a:extLst>
              <a:ext uri="{FF2B5EF4-FFF2-40B4-BE49-F238E27FC236}">
                <a16:creationId xmlns:a16="http://schemas.microsoft.com/office/drawing/2014/main" id="{E12F35FB-2851-4C85-8526-14EA915B1CC4}"/>
              </a:ext>
            </a:extLst>
          </p:cNvPr>
          <p:cNvSpPr>
            <a:spLocks noGrp="1"/>
          </p:cNvSpPr>
          <p:nvPr>
            <p:ph type="title"/>
          </p:nvPr>
        </p:nvSpPr>
        <p:spPr>
          <a:xfrm>
            <a:off x="359183" y="98875"/>
            <a:ext cx="7464760" cy="842421"/>
          </a:xfrm>
        </p:spPr>
        <p:txBody>
          <a:bodyPr>
            <a:normAutofit/>
          </a:bodyPr>
          <a:lstStyle>
            <a:lvl1pPr>
              <a:defRPr sz="3999" b="1">
                <a:solidFill>
                  <a:srgbClr val="5CDBED"/>
                </a:solidFill>
              </a:defRPr>
            </a:lvl1pPr>
          </a:lstStyle>
          <a:p>
            <a:r>
              <a:rPr lang="fr-FR"/>
              <a:t>Modifiez le style du titre</a:t>
            </a:r>
          </a:p>
        </p:txBody>
      </p:sp>
      <p:sp>
        <p:nvSpPr>
          <p:cNvPr id="22" name="Espace réservé du contenu 2">
            <a:extLst>
              <a:ext uri="{FF2B5EF4-FFF2-40B4-BE49-F238E27FC236}">
                <a16:creationId xmlns:a16="http://schemas.microsoft.com/office/drawing/2014/main" id="{321CAE11-D4FD-4D32-B74E-5057D2CED159}"/>
              </a:ext>
            </a:extLst>
          </p:cNvPr>
          <p:cNvSpPr>
            <a:spLocks noGrp="1"/>
          </p:cNvSpPr>
          <p:nvPr>
            <p:ph idx="1"/>
          </p:nvPr>
        </p:nvSpPr>
        <p:spPr>
          <a:xfrm>
            <a:off x="354013" y="1227533"/>
            <a:ext cx="5475113" cy="5034868"/>
          </a:xfrm>
        </p:spPr>
        <p:txBody>
          <a:bodyPr/>
          <a:lstStyle>
            <a:lvl1pPr>
              <a:defRPr>
                <a:solidFill>
                  <a:srgbClr val="17375E"/>
                </a:solidFill>
              </a:defRPr>
            </a:lvl1pPr>
            <a:lvl2pPr>
              <a:defRPr>
                <a:solidFill>
                  <a:srgbClr val="17375E"/>
                </a:solidFill>
              </a:defRPr>
            </a:lvl2pPr>
            <a:lvl3pPr>
              <a:defRPr>
                <a:solidFill>
                  <a:srgbClr val="17375E"/>
                </a:solidFill>
              </a:defRPr>
            </a:lvl3pPr>
            <a:lvl4pPr>
              <a:defRPr>
                <a:solidFill>
                  <a:srgbClr val="17375E"/>
                </a:solidFill>
              </a:defRPr>
            </a:lvl4pPr>
            <a:lvl5pPr>
              <a:defRPr>
                <a:solidFill>
                  <a:srgbClr val="17375E"/>
                </a:solidFill>
              </a:defRPr>
            </a:lvl5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Tree>
    <p:extLst>
      <p:ext uri="{BB962C8B-B14F-4D97-AF65-F5344CB8AC3E}">
        <p14:creationId xmlns:p14="http://schemas.microsoft.com/office/powerpoint/2010/main" val="175216373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Titre et contenu">
    <p:spTree>
      <p:nvGrpSpPr>
        <p:cNvPr id="1" name=""/>
        <p:cNvGrpSpPr/>
        <p:nvPr/>
      </p:nvGrpSpPr>
      <p:grpSpPr>
        <a:xfrm>
          <a:off x="0" y="0"/>
          <a:ext cx="0" cy="0"/>
          <a:chOff x="0" y="0"/>
          <a:chExt cx="0" cy="0"/>
        </a:xfrm>
      </p:grpSpPr>
      <p:pic>
        <p:nvPicPr>
          <p:cNvPr id="13" name="Image 12">
            <a:extLst>
              <a:ext uri="{FF2B5EF4-FFF2-40B4-BE49-F238E27FC236}">
                <a16:creationId xmlns:a16="http://schemas.microsoft.com/office/drawing/2014/main" id="{3CF3EE01-B7E9-49F2-9E95-9490CBDB5CB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580467" y="1786"/>
            <a:ext cx="8608358" cy="6856214"/>
          </a:xfrm>
          <a:prstGeom prst="rect">
            <a:avLst/>
          </a:prstGeom>
        </p:spPr>
      </p:pic>
      <p:sp>
        <p:nvSpPr>
          <p:cNvPr id="8" name="Forme libre 2">
            <a:extLst>
              <a:ext uri="{FF2B5EF4-FFF2-40B4-BE49-F238E27FC236}">
                <a16:creationId xmlns:a16="http://schemas.microsoft.com/office/drawing/2014/main" id="{8D9743D3-FC00-4621-AD6F-C80E85D787B9}"/>
              </a:ext>
            </a:extLst>
          </p:cNvPr>
          <p:cNvSpPr/>
          <p:nvPr userDrawn="1"/>
        </p:nvSpPr>
        <p:spPr>
          <a:xfrm>
            <a:off x="3887343" y="894"/>
            <a:ext cx="6655344" cy="6857106"/>
          </a:xfrm>
          <a:custGeom>
            <a:avLst/>
            <a:gdLst>
              <a:gd name="connsiteX0" fmla="*/ 8117065 w 8117065"/>
              <a:gd name="connsiteY0" fmla="*/ 0 h 6858000"/>
              <a:gd name="connsiteX1" fmla="*/ 21166 w 8117065"/>
              <a:gd name="connsiteY1" fmla="*/ 0 h 6858000"/>
              <a:gd name="connsiteX2" fmla="*/ 0 w 8117065"/>
              <a:gd name="connsiteY2" fmla="*/ 6858000 h 6858000"/>
              <a:gd name="connsiteX3" fmla="*/ 4190818 w 8117065"/>
              <a:gd name="connsiteY3" fmla="*/ 6858000 h 6858000"/>
              <a:gd name="connsiteX4" fmla="*/ 8117065 w 8117065"/>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17065" h="6858000">
                <a:moveTo>
                  <a:pt x="8117065" y="0"/>
                </a:moveTo>
                <a:lnTo>
                  <a:pt x="21166" y="0"/>
                </a:lnTo>
                <a:cubicBezTo>
                  <a:pt x="14111" y="2286000"/>
                  <a:pt x="7055" y="4572000"/>
                  <a:pt x="0" y="6858000"/>
                </a:cubicBezTo>
                <a:lnTo>
                  <a:pt x="4190818" y="6858000"/>
                </a:lnTo>
                <a:lnTo>
                  <a:pt x="8117065" y="0"/>
                </a:lnTo>
                <a:close/>
              </a:path>
            </a:pathLst>
          </a:custGeom>
          <a:solidFill>
            <a:srgbClr val="BBAC99">
              <a:alpha val="58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1798"/>
          </a:p>
        </p:txBody>
      </p:sp>
      <p:sp>
        <p:nvSpPr>
          <p:cNvPr id="9" name="Forme libre 3">
            <a:extLst>
              <a:ext uri="{FF2B5EF4-FFF2-40B4-BE49-F238E27FC236}">
                <a16:creationId xmlns:a16="http://schemas.microsoft.com/office/drawing/2014/main" id="{C351A23A-CD0A-44A9-B39C-1C28A66AEA8B}"/>
              </a:ext>
            </a:extLst>
          </p:cNvPr>
          <p:cNvSpPr/>
          <p:nvPr userDrawn="1"/>
        </p:nvSpPr>
        <p:spPr>
          <a:xfrm>
            <a:off x="2887551" y="894"/>
            <a:ext cx="6658358" cy="6857106"/>
          </a:xfrm>
          <a:custGeom>
            <a:avLst/>
            <a:gdLst>
              <a:gd name="connsiteX0" fmla="*/ 8117065 w 8117065"/>
              <a:gd name="connsiteY0" fmla="*/ 0 h 6858000"/>
              <a:gd name="connsiteX1" fmla="*/ 21166 w 8117065"/>
              <a:gd name="connsiteY1" fmla="*/ 0 h 6858000"/>
              <a:gd name="connsiteX2" fmla="*/ 0 w 8117065"/>
              <a:gd name="connsiteY2" fmla="*/ 6858000 h 6858000"/>
              <a:gd name="connsiteX3" fmla="*/ 4190818 w 8117065"/>
              <a:gd name="connsiteY3" fmla="*/ 6858000 h 6858000"/>
              <a:gd name="connsiteX4" fmla="*/ 8117065 w 8117065"/>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17065" h="6858000">
                <a:moveTo>
                  <a:pt x="8117065" y="0"/>
                </a:moveTo>
                <a:lnTo>
                  <a:pt x="21166" y="0"/>
                </a:lnTo>
                <a:cubicBezTo>
                  <a:pt x="14111" y="2286000"/>
                  <a:pt x="7055" y="4572000"/>
                  <a:pt x="0" y="6858000"/>
                </a:cubicBezTo>
                <a:lnTo>
                  <a:pt x="4190818" y="6858000"/>
                </a:lnTo>
                <a:lnTo>
                  <a:pt x="8117065" y="0"/>
                </a:lnTo>
                <a:close/>
              </a:path>
            </a:pathLst>
          </a:custGeom>
          <a:solidFill>
            <a:srgbClr val="49D4EC">
              <a:alpha val="2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1798"/>
          </a:p>
        </p:txBody>
      </p:sp>
      <p:sp>
        <p:nvSpPr>
          <p:cNvPr id="14" name="Forme libre 4">
            <a:extLst>
              <a:ext uri="{FF2B5EF4-FFF2-40B4-BE49-F238E27FC236}">
                <a16:creationId xmlns:a16="http://schemas.microsoft.com/office/drawing/2014/main" id="{ECD13681-8E95-43A0-9FA4-E97833C054FF}"/>
              </a:ext>
            </a:extLst>
          </p:cNvPr>
          <p:cNvSpPr/>
          <p:nvPr userDrawn="1"/>
        </p:nvSpPr>
        <p:spPr>
          <a:xfrm>
            <a:off x="2274936" y="894"/>
            <a:ext cx="6365319" cy="6857999"/>
          </a:xfrm>
          <a:custGeom>
            <a:avLst/>
            <a:gdLst>
              <a:gd name="connsiteX0" fmla="*/ 8117065 w 8117065"/>
              <a:gd name="connsiteY0" fmla="*/ 0 h 6858000"/>
              <a:gd name="connsiteX1" fmla="*/ 21166 w 8117065"/>
              <a:gd name="connsiteY1" fmla="*/ 0 h 6858000"/>
              <a:gd name="connsiteX2" fmla="*/ 0 w 8117065"/>
              <a:gd name="connsiteY2" fmla="*/ 6858000 h 6858000"/>
              <a:gd name="connsiteX3" fmla="*/ 4190818 w 8117065"/>
              <a:gd name="connsiteY3" fmla="*/ 6858000 h 6858000"/>
              <a:gd name="connsiteX4" fmla="*/ 8117065 w 8117065"/>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17065" h="6858000">
                <a:moveTo>
                  <a:pt x="8117065" y="0"/>
                </a:moveTo>
                <a:lnTo>
                  <a:pt x="21166" y="0"/>
                </a:lnTo>
                <a:cubicBezTo>
                  <a:pt x="14111" y="2286000"/>
                  <a:pt x="7055" y="4572000"/>
                  <a:pt x="0" y="6858000"/>
                </a:cubicBezTo>
                <a:lnTo>
                  <a:pt x="4190818" y="6858000"/>
                </a:lnTo>
                <a:lnTo>
                  <a:pt x="8117065" y="0"/>
                </a:ln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1799"/>
          </a:p>
        </p:txBody>
      </p:sp>
      <p:sp>
        <p:nvSpPr>
          <p:cNvPr id="4" name="Espace réservé de la date 3">
            <a:extLst>
              <a:ext uri="{FF2B5EF4-FFF2-40B4-BE49-F238E27FC236}">
                <a16:creationId xmlns:a16="http://schemas.microsoft.com/office/drawing/2014/main" id="{4EF24132-A840-4E41-8F39-7B9F58BDD0D6}"/>
              </a:ext>
            </a:extLst>
          </p:cNvPr>
          <p:cNvSpPr>
            <a:spLocks noGrp="1"/>
          </p:cNvSpPr>
          <p:nvPr>
            <p:ph type="dt" sz="half" idx="10"/>
          </p:nvPr>
        </p:nvSpPr>
        <p:spPr/>
        <p:txBody>
          <a:bodyPr/>
          <a:lstStyle/>
          <a:p>
            <a:endParaRPr lang="fr-FR"/>
          </a:p>
        </p:txBody>
      </p:sp>
      <p:sp>
        <p:nvSpPr>
          <p:cNvPr id="5" name="Espace réservé du pied de page 4">
            <a:extLst>
              <a:ext uri="{FF2B5EF4-FFF2-40B4-BE49-F238E27FC236}">
                <a16:creationId xmlns:a16="http://schemas.microsoft.com/office/drawing/2014/main" id="{BF776CD1-0174-49FB-88C1-59D33EA9548F}"/>
              </a:ext>
            </a:extLst>
          </p:cNvPr>
          <p:cNvSpPr>
            <a:spLocks noGrp="1"/>
          </p:cNvSpPr>
          <p:nvPr>
            <p:ph type="ftr" sz="quarter" idx="11"/>
          </p:nvPr>
        </p:nvSpPr>
        <p:spPr/>
        <p:txBody>
          <a:bodyPr/>
          <a:lstStyle/>
          <a:p>
            <a:endParaRPr lang="fr-FR"/>
          </a:p>
        </p:txBody>
      </p:sp>
      <p:sp>
        <p:nvSpPr>
          <p:cNvPr id="16" name="Espace réservé du contenu 2">
            <a:extLst>
              <a:ext uri="{FF2B5EF4-FFF2-40B4-BE49-F238E27FC236}">
                <a16:creationId xmlns:a16="http://schemas.microsoft.com/office/drawing/2014/main" id="{2A03AE89-49BD-4F1C-A620-9EC75D2C6E62}"/>
              </a:ext>
            </a:extLst>
          </p:cNvPr>
          <p:cNvSpPr>
            <a:spLocks noGrp="1"/>
          </p:cNvSpPr>
          <p:nvPr>
            <p:ph idx="1"/>
          </p:nvPr>
        </p:nvSpPr>
        <p:spPr>
          <a:xfrm>
            <a:off x="354013" y="1227533"/>
            <a:ext cx="5475113" cy="5034868"/>
          </a:xfrm>
        </p:spPr>
        <p:txBody>
          <a:bodyPr/>
          <a:lstStyle>
            <a:lvl1pPr>
              <a:defRPr>
                <a:solidFill>
                  <a:srgbClr val="17375E"/>
                </a:solidFill>
              </a:defRPr>
            </a:lvl1pPr>
            <a:lvl2pPr>
              <a:defRPr>
                <a:solidFill>
                  <a:srgbClr val="17375E"/>
                </a:solidFill>
              </a:defRPr>
            </a:lvl2pPr>
            <a:lvl3pPr>
              <a:defRPr>
                <a:solidFill>
                  <a:srgbClr val="17375E"/>
                </a:solidFill>
              </a:defRPr>
            </a:lvl3pPr>
            <a:lvl4pPr>
              <a:defRPr>
                <a:solidFill>
                  <a:srgbClr val="17375E"/>
                </a:solidFill>
              </a:defRPr>
            </a:lvl4pPr>
            <a:lvl5pPr>
              <a:defRPr>
                <a:solidFill>
                  <a:srgbClr val="17375E"/>
                </a:solidFill>
              </a:defRPr>
            </a:lvl5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Tree>
    <p:extLst>
      <p:ext uri="{BB962C8B-B14F-4D97-AF65-F5344CB8AC3E}">
        <p14:creationId xmlns:p14="http://schemas.microsoft.com/office/powerpoint/2010/main" val="117705310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_Titre et contenu">
    <p:spTree>
      <p:nvGrpSpPr>
        <p:cNvPr id="1" name=""/>
        <p:cNvGrpSpPr/>
        <p:nvPr/>
      </p:nvGrpSpPr>
      <p:grpSpPr>
        <a:xfrm>
          <a:off x="0" y="0"/>
          <a:ext cx="0" cy="0"/>
          <a:chOff x="0" y="0"/>
          <a:chExt cx="0" cy="0"/>
        </a:xfrm>
      </p:grpSpPr>
      <p:pic>
        <p:nvPicPr>
          <p:cNvPr id="12" name="Image 11">
            <a:extLst>
              <a:ext uri="{FF2B5EF4-FFF2-40B4-BE49-F238E27FC236}">
                <a16:creationId xmlns:a16="http://schemas.microsoft.com/office/drawing/2014/main" id="{2F20C2D6-E978-48E1-B8CE-1F1985FCF11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179100" y="0"/>
            <a:ext cx="9009725" cy="6858000"/>
          </a:xfrm>
          <a:prstGeom prst="rect">
            <a:avLst/>
          </a:prstGeom>
        </p:spPr>
      </p:pic>
      <p:sp>
        <p:nvSpPr>
          <p:cNvPr id="8" name="Forme libre 2">
            <a:extLst>
              <a:ext uri="{FF2B5EF4-FFF2-40B4-BE49-F238E27FC236}">
                <a16:creationId xmlns:a16="http://schemas.microsoft.com/office/drawing/2014/main" id="{8D9743D3-FC00-4621-AD6F-C80E85D787B9}"/>
              </a:ext>
            </a:extLst>
          </p:cNvPr>
          <p:cNvSpPr/>
          <p:nvPr userDrawn="1"/>
        </p:nvSpPr>
        <p:spPr>
          <a:xfrm>
            <a:off x="3887343" y="894"/>
            <a:ext cx="6655344" cy="6857106"/>
          </a:xfrm>
          <a:custGeom>
            <a:avLst/>
            <a:gdLst>
              <a:gd name="connsiteX0" fmla="*/ 8117065 w 8117065"/>
              <a:gd name="connsiteY0" fmla="*/ 0 h 6858000"/>
              <a:gd name="connsiteX1" fmla="*/ 21166 w 8117065"/>
              <a:gd name="connsiteY1" fmla="*/ 0 h 6858000"/>
              <a:gd name="connsiteX2" fmla="*/ 0 w 8117065"/>
              <a:gd name="connsiteY2" fmla="*/ 6858000 h 6858000"/>
              <a:gd name="connsiteX3" fmla="*/ 4190818 w 8117065"/>
              <a:gd name="connsiteY3" fmla="*/ 6858000 h 6858000"/>
              <a:gd name="connsiteX4" fmla="*/ 8117065 w 8117065"/>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17065" h="6858000">
                <a:moveTo>
                  <a:pt x="8117065" y="0"/>
                </a:moveTo>
                <a:lnTo>
                  <a:pt x="21166" y="0"/>
                </a:lnTo>
                <a:cubicBezTo>
                  <a:pt x="14111" y="2286000"/>
                  <a:pt x="7055" y="4572000"/>
                  <a:pt x="0" y="6858000"/>
                </a:cubicBezTo>
                <a:lnTo>
                  <a:pt x="4190818" y="6858000"/>
                </a:lnTo>
                <a:lnTo>
                  <a:pt x="8117065" y="0"/>
                </a:lnTo>
                <a:close/>
              </a:path>
            </a:pathLst>
          </a:custGeom>
          <a:solidFill>
            <a:srgbClr val="BBAC99">
              <a:alpha val="58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1798"/>
          </a:p>
        </p:txBody>
      </p:sp>
      <p:sp>
        <p:nvSpPr>
          <p:cNvPr id="9" name="Forme libre 3">
            <a:extLst>
              <a:ext uri="{FF2B5EF4-FFF2-40B4-BE49-F238E27FC236}">
                <a16:creationId xmlns:a16="http://schemas.microsoft.com/office/drawing/2014/main" id="{C351A23A-CD0A-44A9-B39C-1C28A66AEA8B}"/>
              </a:ext>
            </a:extLst>
          </p:cNvPr>
          <p:cNvSpPr/>
          <p:nvPr userDrawn="1"/>
        </p:nvSpPr>
        <p:spPr>
          <a:xfrm>
            <a:off x="2887551" y="894"/>
            <a:ext cx="6658358" cy="6857106"/>
          </a:xfrm>
          <a:custGeom>
            <a:avLst/>
            <a:gdLst>
              <a:gd name="connsiteX0" fmla="*/ 8117065 w 8117065"/>
              <a:gd name="connsiteY0" fmla="*/ 0 h 6858000"/>
              <a:gd name="connsiteX1" fmla="*/ 21166 w 8117065"/>
              <a:gd name="connsiteY1" fmla="*/ 0 h 6858000"/>
              <a:gd name="connsiteX2" fmla="*/ 0 w 8117065"/>
              <a:gd name="connsiteY2" fmla="*/ 6858000 h 6858000"/>
              <a:gd name="connsiteX3" fmla="*/ 4190818 w 8117065"/>
              <a:gd name="connsiteY3" fmla="*/ 6858000 h 6858000"/>
              <a:gd name="connsiteX4" fmla="*/ 8117065 w 8117065"/>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17065" h="6858000">
                <a:moveTo>
                  <a:pt x="8117065" y="0"/>
                </a:moveTo>
                <a:lnTo>
                  <a:pt x="21166" y="0"/>
                </a:lnTo>
                <a:cubicBezTo>
                  <a:pt x="14111" y="2286000"/>
                  <a:pt x="7055" y="4572000"/>
                  <a:pt x="0" y="6858000"/>
                </a:cubicBezTo>
                <a:lnTo>
                  <a:pt x="4190818" y="6858000"/>
                </a:lnTo>
                <a:lnTo>
                  <a:pt x="8117065" y="0"/>
                </a:lnTo>
                <a:close/>
              </a:path>
            </a:pathLst>
          </a:custGeom>
          <a:solidFill>
            <a:srgbClr val="49D4EC">
              <a:alpha val="2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1798"/>
          </a:p>
        </p:txBody>
      </p:sp>
      <p:pic>
        <p:nvPicPr>
          <p:cNvPr id="10" name="Image 9">
            <a:extLst>
              <a:ext uri="{FF2B5EF4-FFF2-40B4-BE49-F238E27FC236}">
                <a16:creationId xmlns:a16="http://schemas.microsoft.com/office/drawing/2014/main" id="{EDA05870-152C-4288-BC6D-AB1E079AC37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16536" b="14184"/>
          <a:stretch/>
        </p:blipFill>
        <p:spPr>
          <a:xfrm>
            <a:off x="2369468" y="2"/>
            <a:ext cx="6338088" cy="6857999"/>
          </a:xfrm>
          <a:prstGeom prst="rect">
            <a:avLst/>
          </a:prstGeom>
        </p:spPr>
      </p:pic>
      <p:sp>
        <p:nvSpPr>
          <p:cNvPr id="14" name="Forme libre 4">
            <a:extLst>
              <a:ext uri="{FF2B5EF4-FFF2-40B4-BE49-F238E27FC236}">
                <a16:creationId xmlns:a16="http://schemas.microsoft.com/office/drawing/2014/main" id="{398F664A-D74B-4DDE-B9D5-EF0CF72E705B}"/>
              </a:ext>
            </a:extLst>
          </p:cNvPr>
          <p:cNvSpPr/>
          <p:nvPr userDrawn="1"/>
        </p:nvSpPr>
        <p:spPr>
          <a:xfrm>
            <a:off x="2274936" y="894"/>
            <a:ext cx="6365319" cy="6857999"/>
          </a:xfrm>
          <a:custGeom>
            <a:avLst/>
            <a:gdLst>
              <a:gd name="connsiteX0" fmla="*/ 8117065 w 8117065"/>
              <a:gd name="connsiteY0" fmla="*/ 0 h 6858000"/>
              <a:gd name="connsiteX1" fmla="*/ 21166 w 8117065"/>
              <a:gd name="connsiteY1" fmla="*/ 0 h 6858000"/>
              <a:gd name="connsiteX2" fmla="*/ 0 w 8117065"/>
              <a:gd name="connsiteY2" fmla="*/ 6858000 h 6858000"/>
              <a:gd name="connsiteX3" fmla="*/ 4190818 w 8117065"/>
              <a:gd name="connsiteY3" fmla="*/ 6858000 h 6858000"/>
              <a:gd name="connsiteX4" fmla="*/ 8117065 w 8117065"/>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17065" h="6858000">
                <a:moveTo>
                  <a:pt x="8117065" y="0"/>
                </a:moveTo>
                <a:lnTo>
                  <a:pt x="21166" y="0"/>
                </a:lnTo>
                <a:cubicBezTo>
                  <a:pt x="14111" y="2286000"/>
                  <a:pt x="7055" y="4572000"/>
                  <a:pt x="0" y="6858000"/>
                </a:cubicBezTo>
                <a:lnTo>
                  <a:pt x="4190818" y="6858000"/>
                </a:lnTo>
                <a:lnTo>
                  <a:pt x="8117065" y="0"/>
                </a:ln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1799"/>
          </a:p>
        </p:txBody>
      </p:sp>
      <p:sp>
        <p:nvSpPr>
          <p:cNvPr id="3" name="Espace réservé du contenu 2">
            <a:extLst>
              <a:ext uri="{FF2B5EF4-FFF2-40B4-BE49-F238E27FC236}">
                <a16:creationId xmlns:a16="http://schemas.microsoft.com/office/drawing/2014/main" id="{866D5A15-09A1-4095-A88A-B4C744975E07}"/>
              </a:ext>
            </a:extLst>
          </p:cNvPr>
          <p:cNvSpPr>
            <a:spLocks noGrp="1"/>
          </p:cNvSpPr>
          <p:nvPr>
            <p:ph idx="1"/>
          </p:nvPr>
        </p:nvSpPr>
        <p:spPr>
          <a:xfrm>
            <a:off x="354013" y="1227533"/>
            <a:ext cx="5475113" cy="5034868"/>
          </a:xfrm>
        </p:spPr>
        <p:txBody>
          <a:bodyPr/>
          <a:lstStyle>
            <a:lvl1pPr>
              <a:defRPr>
                <a:solidFill>
                  <a:srgbClr val="17375E"/>
                </a:solidFill>
              </a:defRPr>
            </a:lvl1pPr>
            <a:lvl2pPr>
              <a:defRPr>
                <a:solidFill>
                  <a:srgbClr val="17375E"/>
                </a:solidFill>
              </a:defRPr>
            </a:lvl2pPr>
            <a:lvl3pPr>
              <a:defRPr>
                <a:solidFill>
                  <a:srgbClr val="17375E"/>
                </a:solidFill>
              </a:defRPr>
            </a:lvl3pPr>
            <a:lvl4pPr>
              <a:defRPr>
                <a:solidFill>
                  <a:srgbClr val="17375E"/>
                </a:solidFill>
              </a:defRPr>
            </a:lvl4pPr>
            <a:lvl5pPr>
              <a:defRPr>
                <a:solidFill>
                  <a:srgbClr val="17375E"/>
                </a:solidFill>
              </a:defRPr>
            </a:lvl5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4EF24132-A840-4E41-8F39-7B9F58BDD0D6}"/>
              </a:ext>
            </a:extLst>
          </p:cNvPr>
          <p:cNvSpPr>
            <a:spLocks noGrp="1"/>
          </p:cNvSpPr>
          <p:nvPr>
            <p:ph type="dt" sz="half" idx="10"/>
          </p:nvPr>
        </p:nvSpPr>
        <p:spPr/>
        <p:txBody>
          <a:bodyPr/>
          <a:lstStyle/>
          <a:p>
            <a:endParaRPr lang="fr-FR"/>
          </a:p>
        </p:txBody>
      </p:sp>
      <p:sp>
        <p:nvSpPr>
          <p:cNvPr id="5" name="Espace réservé du pied de page 4">
            <a:extLst>
              <a:ext uri="{FF2B5EF4-FFF2-40B4-BE49-F238E27FC236}">
                <a16:creationId xmlns:a16="http://schemas.microsoft.com/office/drawing/2014/main" id="{BF776CD1-0174-49FB-88C1-59D33EA9548F}"/>
              </a:ext>
            </a:extLst>
          </p:cNvPr>
          <p:cNvSpPr>
            <a:spLocks noGrp="1"/>
          </p:cNvSpPr>
          <p:nvPr>
            <p:ph type="ftr" sz="quarter" idx="11"/>
          </p:nvPr>
        </p:nvSpPr>
        <p:spPr/>
        <p:txBody>
          <a:bodyPr/>
          <a:lstStyle/>
          <a:p>
            <a:endParaRPr lang="fr-FR"/>
          </a:p>
        </p:txBody>
      </p:sp>
      <p:sp>
        <p:nvSpPr>
          <p:cNvPr id="15" name="Titre 1">
            <a:extLst>
              <a:ext uri="{FF2B5EF4-FFF2-40B4-BE49-F238E27FC236}">
                <a16:creationId xmlns:a16="http://schemas.microsoft.com/office/drawing/2014/main" id="{5A7126DF-735D-4828-86B3-64472E00D896}"/>
              </a:ext>
            </a:extLst>
          </p:cNvPr>
          <p:cNvSpPr txBox="1">
            <a:spLocks/>
          </p:cNvSpPr>
          <p:nvPr userDrawn="1"/>
        </p:nvSpPr>
        <p:spPr>
          <a:xfrm>
            <a:off x="359183" y="98875"/>
            <a:ext cx="7464760" cy="842421"/>
          </a:xfrm>
          <a:prstGeom prst="rect">
            <a:avLst/>
          </a:prstGeom>
        </p:spPr>
        <p:txBody>
          <a:bodyPr vert="horz" lIns="91416" tIns="45708" rIns="91416" bIns="45708" rtlCol="0" anchor="ctr">
            <a:normAutofit/>
          </a:bodyPr>
          <a:lstStyle>
            <a:lvl1pPr algn="l" defTabSz="914400" rtl="0" eaLnBrk="1" latinLnBrk="0" hangingPunct="1">
              <a:lnSpc>
                <a:spcPct val="90000"/>
              </a:lnSpc>
              <a:spcBef>
                <a:spcPct val="0"/>
              </a:spcBef>
              <a:buNone/>
              <a:defRPr sz="4000" b="1" kern="1200">
                <a:solidFill>
                  <a:srgbClr val="5CDBED"/>
                </a:solidFill>
                <a:latin typeface="+mj-lt"/>
                <a:ea typeface="+mj-ea"/>
                <a:cs typeface="+mj-cs"/>
              </a:defRPr>
            </a:lvl1pPr>
          </a:lstStyle>
          <a:p>
            <a:r>
              <a:rPr lang="fr-FR" sz="3999"/>
              <a:t>Modifiez le style du titre</a:t>
            </a:r>
          </a:p>
        </p:txBody>
      </p:sp>
    </p:spTree>
    <p:extLst>
      <p:ext uri="{BB962C8B-B14F-4D97-AF65-F5344CB8AC3E}">
        <p14:creationId xmlns:p14="http://schemas.microsoft.com/office/powerpoint/2010/main" val="5452460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re de section">
    <p:spTree>
      <p:nvGrpSpPr>
        <p:cNvPr id="1" name=""/>
        <p:cNvGrpSpPr/>
        <p:nvPr/>
      </p:nvGrpSpPr>
      <p:grpSpPr>
        <a:xfrm>
          <a:off x="0" y="0"/>
          <a:ext cx="0" cy="0"/>
          <a:chOff x="0" y="0"/>
          <a:chExt cx="0" cy="0"/>
        </a:xfrm>
      </p:grpSpPr>
      <p:pic>
        <p:nvPicPr>
          <p:cNvPr id="11" name="Image 10">
            <a:extLst>
              <a:ext uri="{FF2B5EF4-FFF2-40B4-BE49-F238E27FC236}">
                <a16:creationId xmlns:a16="http://schemas.microsoft.com/office/drawing/2014/main" id="{7BABA209-CC5E-4313-BA59-AAEF8A7DC930}"/>
              </a:ext>
            </a:extLst>
          </p:cNvPr>
          <p:cNvPicPr>
            <a:picLocks noChangeAspect="1"/>
          </p:cNvPicPr>
          <p:nvPr userDrawn="1"/>
        </p:nvPicPr>
        <p:blipFill>
          <a:blip r:embed="rId2"/>
          <a:stretch>
            <a:fillRect/>
          </a:stretch>
        </p:blipFill>
        <p:spPr>
          <a:xfrm>
            <a:off x="3560495" y="893"/>
            <a:ext cx="8625156" cy="6856214"/>
          </a:xfrm>
          <a:prstGeom prst="rect">
            <a:avLst/>
          </a:prstGeom>
        </p:spPr>
      </p:pic>
      <p:sp>
        <p:nvSpPr>
          <p:cNvPr id="8" name="Ellipse 7">
            <a:extLst>
              <a:ext uri="{FF2B5EF4-FFF2-40B4-BE49-F238E27FC236}">
                <a16:creationId xmlns:a16="http://schemas.microsoft.com/office/drawing/2014/main" id="{CC031DCE-C60B-43BF-8851-B148CD2DE36D}"/>
              </a:ext>
            </a:extLst>
          </p:cNvPr>
          <p:cNvSpPr/>
          <p:nvPr userDrawn="1"/>
        </p:nvSpPr>
        <p:spPr>
          <a:xfrm>
            <a:off x="-1305779" y="-909798"/>
            <a:ext cx="9712203" cy="8677595"/>
          </a:xfrm>
          <a:prstGeom prst="ellipse">
            <a:avLst/>
          </a:prstGeom>
          <a:solidFill>
            <a:srgbClr val="BBAC99">
              <a:alpha val="52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1799"/>
          </a:p>
        </p:txBody>
      </p:sp>
      <p:sp>
        <p:nvSpPr>
          <p:cNvPr id="9" name="Ellipse 8">
            <a:extLst>
              <a:ext uri="{FF2B5EF4-FFF2-40B4-BE49-F238E27FC236}">
                <a16:creationId xmlns:a16="http://schemas.microsoft.com/office/drawing/2014/main" id="{49699C16-DC73-419C-B885-ED76D44B97B8}"/>
              </a:ext>
            </a:extLst>
          </p:cNvPr>
          <p:cNvSpPr/>
          <p:nvPr userDrawn="1"/>
        </p:nvSpPr>
        <p:spPr>
          <a:xfrm>
            <a:off x="-2195601" y="-909798"/>
            <a:ext cx="9712203" cy="8677595"/>
          </a:xfrm>
          <a:prstGeom prst="ellipse">
            <a:avLst/>
          </a:prstGeom>
          <a:solidFill>
            <a:schemeClr val="bg1">
              <a:alpha val="51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1799"/>
          </a:p>
        </p:txBody>
      </p:sp>
      <p:sp>
        <p:nvSpPr>
          <p:cNvPr id="10" name="Ellipse 9">
            <a:extLst>
              <a:ext uri="{FF2B5EF4-FFF2-40B4-BE49-F238E27FC236}">
                <a16:creationId xmlns:a16="http://schemas.microsoft.com/office/drawing/2014/main" id="{E644AC81-6FEB-421B-B126-97288480DAE1}"/>
              </a:ext>
            </a:extLst>
          </p:cNvPr>
          <p:cNvSpPr/>
          <p:nvPr userDrawn="1"/>
        </p:nvSpPr>
        <p:spPr>
          <a:xfrm>
            <a:off x="-3283640" y="-909798"/>
            <a:ext cx="9712203" cy="8677595"/>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1799"/>
          </a:p>
        </p:txBody>
      </p:sp>
      <p:sp>
        <p:nvSpPr>
          <p:cNvPr id="4" name="Espace réservé de la date 3">
            <a:extLst>
              <a:ext uri="{FF2B5EF4-FFF2-40B4-BE49-F238E27FC236}">
                <a16:creationId xmlns:a16="http://schemas.microsoft.com/office/drawing/2014/main" id="{970B7B59-0978-4596-AF16-8076CF237467}"/>
              </a:ext>
            </a:extLst>
          </p:cNvPr>
          <p:cNvSpPr>
            <a:spLocks noGrp="1"/>
          </p:cNvSpPr>
          <p:nvPr>
            <p:ph type="dt" sz="half" idx="10"/>
          </p:nvPr>
        </p:nvSpPr>
        <p:spPr/>
        <p:txBody>
          <a:bodyPr/>
          <a:lstStyle/>
          <a:p>
            <a:endParaRPr lang="fr-FR"/>
          </a:p>
        </p:txBody>
      </p:sp>
      <p:sp>
        <p:nvSpPr>
          <p:cNvPr id="5" name="Espace réservé du pied de page 4">
            <a:extLst>
              <a:ext uri="{FF2B5EF4-FFF2-40B4-BE49-F238E27FC236}">
                <a16:creationId xmlns:a16="http://schemas.microsoft.com/office/drawing/2014/main" id="{688D3F0E-298C-4FC3-872D-AFC75A850500}"/>
              </a:ext>
            </a:extLst>
          </p:cNvPr>
          <p:cNvSpPr>
            <a:spLocks noGrp="1"/>
          </p:cNvSpPr>
          <p:nvPr>
            <p:ph type="ftr" sz="quarter" idx="11"/>
          </p:nvPr>
        </p:nvSpPr>
        <p:spPr/>
        <p:txBody>
          <a:bodyPr/>
          <a:lstStyle/>
          <a:p>
            <a:endParaRPr lang="fr-FR"/>
          </a:p>
        </p:txBody>
      </p:sp>
      <p:sp>
        <p:nvSpPr>
          <p:cNvPr id="13" name="Espace réservé du contenu 2">
            <a:extLst>
              <a:ext uri="{FF2B5EF4-FFF2-40B4-BE49-F238E27FC236}">
                <a16:creationId xmlns:a16="http://schemas.microsoft.com/office/drawing/2014/main" id="{D259090D-7629-4E10-8346-2C7F69D28B0D}"/>
              </a:ext>
            </a:extLst>
          </p:cNvPr>
          <p:cNvSpPr>
            <a:spLocks noGrp="1"/>
          </p:cNvSpPr>
          <p:nvPr>
            <p:ph idx="1"/>
          </p:nvPr>
        </p:nvSpPr>
        <p:spPr>
          <a:xfrm>
            <a:off x="354013" y="1911063"/>
            <a:ext cx="5604740" cy="4351338"/>
          </a:xfrm>
        </p:spPr>
        <p:txBody>
          <a:bodyPr/>
          <a:lstStyle>
            <a:lvl1pPr>
              <a:defRPr>
                <a:solidFill>
                  <a:srgbClr val="17375E"/>
                </a:solidFill>
              </a:defRPr>
            </a:lvl1pPr>
            <a:lvl2pPr>
              <a:defRPr>
                <a:solidFill>
                  <a:srgbClr val="17375E"/>
                </a:solidFill>
              </a:defRPr>
            </a:lvl2pPr>
            <a:lvl3pPr>
              <a:defRPr>
                <a:solidFill>
                  <a:srgbClr val="17375E"/>
                </a:solidFill>
              </a:defRPr>
            </a:lvl3pPr>
            <a:lvl4pPr>
              <a:defRPr>
                <a:solidFill>
                  <a:srgbClr val="17375E"/>
                </a:solidFill>
              </a:defRPr>
            </a:lvl4pPr>
            <a:lvl5pPr>
              <a:defRPr>
                <a:solidFill>
                  <a:srgbClr val="17375E"/>
                </a:solidFill>
              </a:defRPr>
            </a:lvl5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14" name="Titre 1">
            <a:extLst>
              <a:ext uri="{FF2B5EF4-FFF2-40B4-BE49-F238E27FC236}">
                <a16:creationId xmlns:a16="http://schemas.microsoft.com/office/drawing/2014/main" id="{A5D725FD-8597-4195-B2BC-61895E02BB75}"/>
              </a:ext>
            </a:extLst>
          </p:cNvPr>
          <p:cNvSpPr txBox="1">
            <a:spLocks/>
          </p:cNvSpPr>
          <p:nvPr userDrawn="1"/>
        </p:nvSpPr>
        <p:spPr>
          <a:xfrm>
            <a:off x="359183" y="98875"/>
            <a:ext cx="7464760" cy="842421"/>
          </a:xfrm>
          <a:prstGeom prst="rect">
            <a:avLst/>
          </a:prstGeom>
        </p:spPr>
        <p:txBody>
          <a:bodyPr vert="horz" lIns="91416" tIns="45708" rIns="91416" bIns="45708" rtlCol="0" anchor="ctr">
            <a:normAutofit/>
          </a:bodyPr>
          <a:lstStyle>
            <a:lvl1pPr algn="l" defTabSz="914400" rtl="0" eaLnBrk="1" latinLnBrk="0" hangingPunct="1">
              <a:lnSpc>
                <a:spcPct val="90000"/>
              </a:lnSpc>
              <a:spcBef>
                <a:spcPct val="0"/>
              </a:spcBef>
              <a:buNone/>
              <a:defRPr sz="4000" b="1" kern="1200">
                <a:solidFill>
                  <a:srgbClr val="5CDBED"/>
                </a:solidFill>
                <a:latin typeface="+mj-lt"/>
                <a:ea typeface="+mj-ea"/>
                <a:cs typeface="+mj-cs"/>
              </a:defRPr>
            </a:lvl1pPr>
          </a:lstStyle>
          <a:p>
            <a:r>
              <a:rPr lang="fr-FR" sz="3999"/>
              <a:t>Modifiez le style du titre</a:t>
            </a:r>
          </a:p>
        </p:txBody>
      </p:sp>
    </p:spTree>
    <p:extLst>
      <p:ext uri="{BB962C8B-B14F-4D97-AF65-F5344CB8AC3E}">
        <p14:creationId xmlns:p14="http://schemas.microsoft.com/office/powerpoint/2010/main" val="255914449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Titre de section">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AEB6939C-D94C-4D99-9C78-9DCA09A7EBFC}"/>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904504" y="0"/>
            <a:ext cx="10284321" cy="6858000"/>
          </a:xfrm>
          <a:prstGeom prst="rect">
            <a:avLst/>
          </a:prstGeom>
        </p:spPr>
      </p:pic>
      <p:sp>
        <p:nvSpPr>
          <p:cNvPr id="8" name="Ellipse 7">
            <a:extLst>
              <a:ext uri="{FF2B5EF4-FFF2-40B4-BE49-F238E27FC236}">
                <a16:creationId xmlns:a16="http://schemas.microsoft.com/office/drawing/2014/main" id="{CC031DCE-C60B-43BF-8851-B148CD2DE36D}"/>
              </a:ext>
            </a:extLst>
          </p:cNvPr>
          <p:cNvSpPr/>
          <p:nvPr userDrawn="1"/>
        </p:nvSpPr>
        <p:spPr>
          <a:xfrm>
            <a:off x="-1305779" y="-909798"/>
            <a:ext cx="9712203" cy="8677595"/>
          </a:xfrm>
          <a:prstGeom prst="ellipse">
            <a:avLst/>
          </a:prstGeom>
          <a:solidFill>
            <a:srgbClr val="BBAC99">
              <a:alpha val="52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1799"/>
          </a:p>
        </p:txBody>
      </p:sp>
      <p:sp>
        <p:nvSpPr>
          <p:cNvPr id="9" name="Ellipse 8">
            <a:extLst>
              <a:ext uri="{FF2B5EF4-FFF2-40B4-BE49-F238E27FC236}">
                <a16:creationId xmlns:a16="http://schemas.microsoft.com/office/drawing/2014/main" id="{49699C16-DC73-419C-B885-ED76D44B97B8}"/>
              </a:ext>
            </a:extLst>
          </p:cNvPr>
          <p:cNvSpPr/>
          <p:nvPr userDrawn="1"/>
        </p:nvSpPr>
        <p:spPr>
          <a:xfrm>
            <a:off x="-2195601" y="-909798"/>
            <a:ext cx="9712203" cy="8677595"/>
          </a:xfrm>
          <a:prstGeom prst="ellipse">
            <a:avLst/>
          </a:prstGeom>
          <a:solidFill>
            <a:schemeClr val="bg1">
              <a:alpha val="51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1799"/>
          </a:p>
        </p:txBody>
      </p:sp>
      <p:sp>
        <p:nvSpPr>
          <p:cNvPr id="10" name="Ellipse 9">
            <a:extLst>
              <a:ext uri="{FF2B5EF4-FFF2-40B4-BE49-F238E27FC236}">
                <a16:creationId xmlns:a16="http://schemas.microsoft.com/office/drawing/2014/main" id="{E644AC81-6FEB-421B-B126-97288480DAE1}"/>
              </a:ext>
            </a:extLst>
          </p:cNvPr>
          <p:cNvSpPr/>
          <p:nvPr userDrawn="1"/>
        </p:nvSpPr>
        <p:spPr>
          <a:xfrm>
            <a:off x="-3283640" y="-909798"/>
            <a:ext cx="9712203" cy="8677595"/>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1799"/>
          </a:p>
        </p:txBody>
      </p:sp>
      <p:sp>
        <p:nvSpPr>
          <p:cNvPr id="4" name="Espace réservé de la date 3">
            <a:extLst>
              <a:ext uri="{FF2B5EF4-FFF2-40B4-BE49-F238E27FC236}">
                <a16:creationId xmlns:a16="http://schemas.microsoft.com/office/drawing/2014/main" id="{970B7B59-0978-4596-AF16-8076CF237467}"/>
              </a:ext>
            </a:extLst>
          </p:cNvPr>
          <p:cNvSpPr>
            <a:spLocks noGrp="1"/>
          </p:cNvSpPr>
          <p:nvPr>
            <p:ph type="dt" sz="half" idx="10"/>
          </p:nvPr>
        </p:nvSpPr>
        <p:spPr/>
        <p:txBody>
          <a:bodyPr/>
          <a:lstStyle/>
          <a:p>
            <a:endParaRPr lang="fr-FR"/>
          </a:p>
        </p:txBody>
      </p:sp>
      <p:sp>
        <p:nvSpPr>
          <p:cNvPr id="5" name="Espace réservé du pied de page 4">
            <a:extLst>
              <a:ext uri="{FF2B5EF4-FFF2-40B4-BE49-F238E27FC236}">
                <a16:creationId xmlns:a16="http://schemas.microsoft.com/office/drawing/2014/main" id="{688D3F0E-298C-4FC3-872D-AFC75A850500}"/>
              </a:ext>
            </a:extLst>
          </p:cNvPr>
          <p:cNvSpPr>
            <a:spLocks noGrp="1"/>
          </p:cNvSpPr>
          <p:nvPr>
            <p:ph type="ftr" sz="quarter" idx="11"/>
          </p:nvPr>
        </p:nvSpPr>
        <p:spPr/>
        <p:txBody>
          <a:bodyPr/>
          <a:lstStyle/>
          <a:p>
            <a:endParaRPr lang="fr-FR"/>
          </a:p>
        </p:txBody>
      </p:sp>
      <p:sp>
        <p:nvSpPr>
          <p:cNvPr id="13" name="Espace réservé du contenu 2">
            <a:extLst>
              <a:ext uri="{FF2B5EF4-FFF2-40B4-BE49-F238E27FC236}">
                <a16:creationId xmlns:a16="http://schemas.microsoft.com/office/drawing/2014/main" id="{D259090D-7629-4E10-8346-2C7F69D28B0D}"/>
              </a:ext>
            </a:extLst>
          </p:cNvPr>
          <p:cNvSpPr>
            <a:spLocks noGrp="1"/>
          </p:cNvSpPr>
          <p:nvPr>
            <p:ph idx="1"/>
          </p:nvPr>
        </p:nvSpPr>
        <p:spPr>
          <a:xfrm>
            <a:off x="354013" y="1911063"/>
            <a:ext cx="5604740" cy="4351338"/>
          </a:xfrm>
        </p:spPr>
        <p:txBody>
          <a:bodyPr/>
          <a:lstStyle>
            <a:lvl1pPr>
              <a:defRPr>
                <a:solidFill>
                  <a:srgbClr val="17375E"/>
                </a:solidFill>
              </a:defRPr>
            </a:lvl1pPr>
            <a:lvl2pPr>
              <a:defRPr>
                <a:solidFill>
                  <a:srgbClr val="17375E"/>
                </a:solidFill>
              </a:defRPr>
            </a:lvl2pPr>
            <a:lvl3pPr>
              <a:defRPr>
                <a:solidFill>
                  <a:srgbClr val="17375E"/>
                </a:solidFill>
              </a:defRPr>
            </a:lvl3pPr>
            <a:lvl4pPr>
              <a:defRPr>
                <a:solidFill>
                  <a:srgbClr val="17375E"/>
                </a:solidFill>
              </a:defRPr>
            </a:lvl4pPr>
            <a:lvl5pPr>
              <a:defRPr>
                <a:solidFill>
                  <a:srgbClr val="17375E"/>
                </a:solidFill>
              </a:defRPr>
            </a:lvl5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14" name="Titre 1">
            <a:extLst>
              <a:ext uri="{FF2B5EF4-FFF2-40B4-BE49-F238E27FC236}">
                <a16:creationId xmlns:a16="http://schemas.microsoft.com/office/drawing/2014/main" id="{C790E358-7A91-43BA-B2C6-78B118E3CF77}"/>
              </a:ext>
            </a:extLst>
          </p:cNvPr>
          <p:cNvSpPr txBox="1">
            <a:spLocks/>
          </p:cNvSpPr>
          <p:nvPr userDrawn="1"/>
        </p:nvSpPr>
        <p:spPr>
          <a:xfrm>
            <a:off x="359183" y="98875"/>
            <a:ext cx="7464760" cy="842421"/>
          </a:xfrm>
          <a:prstGeom prst="rect">
            <a:avLst/>
          </a:prstGeom>
        </p:spPr>
        <p:txBody>
          <a:bodyPr vert="horz" lIns="91416" tIns="45708" rIns="91416" bIns="45708" rtlCol="0" anchor="ctr">
            <a:normAutofit/>
          </a:bodyPr>
          <a:lstStyle>
            <a:lvl1pPr algn="l" defTabSz="914400" rtl="0" eaLnBrk="1" latinLnBrk="0" hangingPunct="1">
              <a:lnSpc>
                <a:spcPct val="90000"/>
              </a:lnSpc>
              <a:spcBef>
                <a:spcPct val="0"/>
              </a:spcBef>
              <a:buNone/>
              <a:defRPr sz="4000" b="1" kern="1200">
                <a:solidFill>
                  <a:srgbClr val="5CDBED"/>
                </a:solidFill>
                <a:latin typeface="+mj-lt"/>
                <a:ea typeface="+mj-ea"/>
                <a:cs typeface="+mj-cs"/>
              </a:defRPr>
            </a:lvl1pPr>
          </a:lstStyle>
          <a:p>
            <a:r>
              <a:rPr lang="fr-FR" sz="3999"/>
              <a:t>Modifiez le style du titre</a:t>
            </a:r>
          </a:p>
        </p:txBody>
      </p:sp>
    </p:spTree>
    <p:extLst>
      <p:ext uri="{BB962C8B-B14F-4D97-AF65-F5344CB8AC3E}">
        <p14:creationId xmlns:p14="http://schemas.microsoft.com/office/powerpoint/2010/main" val="38066796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CE0AD3A-3506-FB0E-4B53-915A9162134C}"/>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D99BBA30-F0B6-0C1A-464F-53617953B8B7}"/>
              </a:ext>
            </a:extLst>
          </p:cNvPr>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59CC8D75-FF71-7A76-B870-4BD6A1FE8568}"/>
              </a:ext>
            </a:extLst>
          </p:cNvPr>
          <p:cNvSpPr>
            <a:spLocks noGrp="1"/>
          </p:cNvSpPr>
          <p:nvPr>
            <p:ph type="dt" sz="half" idx="10"/>
          </p:nvPr>
        </p:nvSpPr>
        <p:spPr/>
        <p:txBody>
          <a:bodyPr/>
          <a:lstStyle/>
          <a:p>
            <a:endParaRPr lang="fr-FR"/>
          </a:p>
        </p:txBody>
      </p:sp>
      <p:sp>
        <p:nvSpPr>
          <p:cNvPr id="5" name="Segnaposto piè di pagina 4">
            <a:extLst>
              <a:ext uri="{FF2B5EF4-FFF2-40B4-BE49-F238E27FC236}">
                <a16:creationId xmlns:a16="http://schemas.microsoft.com/office/drawing/2014/main" id="{B0A908F8-75BB-D7BA-58AC-CEA9B2C3EC79}"/>
              </a:ext>
            </a:extLst>
          </p:cNvPr>
          <p:cNvSpPr>
            <a:spLocks noGrp="1"/>
          </p:cNvSpPr>
          <p:nvPr>
            <p:ph type="ftr" sz="quarter" idx="11"/>
          </p:nvPr>
        </p:nvSpPr>
        <p:spPr/>
        <p:txBody>
          <a:bodyPr/>
          <a:lstStyle/>
          <a:p>
            <a:endParaRPr lang="fr-FR"/>
          </a:p>
        </p:txBody>
      </p:sp>
      <p:sp>
        <p:nvSpPr>
          <p:cNvPr id="6" name="Segnaposto numero diapositiva 5">
            <a:extLst>
              <a:ext uri="{FF2B5EF4-FFF2-40B4-BE49-F238E27FC236}">
                <a16:creationId xmlns:a16="http://schemas.microsoft.com/office/drawing/2014/main" id="{CE492794-6AFE-C715-2EE7-3EF5A95C852D}"/>
              </a:ext>
            </a:extLst>
          </p:cNvPr>
          <p:cNvSpPr>
            <a:spLocks noGrp="1"/>
          </p:cNvSpPr>
          <p:nvPr>
            <p:ph type="sldNum" sz="quarter" idx="12"/>
          </p:nvPr>
        </p:nvSpPr>
        <p:spPr/>
        <p:txBody>
          <a:bodyPr/>
          <a:lstStyle/>
          <a:p>
            <a:fld id="{45C3C7EA-3F17-4DB1-801A-D87DBAB38924}" type="slidenum">
              <a:rPr lang="it-IT" smtClean="0"/>
              <a:t>‹N›</a:t>
            </a:fld>
            <a:endParaRPr lang="it-IT"/>
          </a:p>
        </p:txBody>
      </p:sp>
    </p:spTree>
    <p:extLst>
      <p:ext uri="{BB962C8B-B14F-4D97-AF65-F5344CB8AC3E}">
        <p14:creationId xmlns:p14="http://schemas.microsoft.com/office/powerpoint/2010/main" val="174123268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Titre de section">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CBB77000-62E9-419F-AAA0-D666BF135A3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912532" y="0"/>
            <a:ext cx="10276293" cy="6858000"/>
          </a:xfrm>
          <a:prstGeom prst="rect">
            <a:avLst/>
          </a:prstGeom>
        </p:spPr>
      </p:pic>
      <p:sp>
        <p:nvSpPr>
          <p:cNvPr id="8" name="Ellipse 7">
            <a:extLst>
              <a:ext uri="{FF2B5EF4-FFF2-40B4-BE49-F238E27FC236}">
                <a16:creationId xmlns:a16="http://schemas.microsoft.com/office/drawing/2014/main" id="{CC031DCE-C60B-43BF-8851-B148CD2DE36D}"/>
              </a:ext>
            </a:extLst>
          </p:cNvPr>
          <p:cNvSpPr/>
          <p:nvPr userDrawn="1"/>
        </p:nvSpPr>
        <p:spPr>
          <a:xfrm>
            <a:off x="-1305779" y="-909798"/>
            <a:ext cx="9712203" cy="8677595"/>
          </a:xfrm>
          <a:prstGeom prst="ellipse">
            <a:avLst/>
          </a:prstGeom>
          <a:solidFill>
            <a:srgbClr val="BBAC99">
              <a:alpha val="52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1799"/>
          </a:p>
        </p:txBody>
      </p:sp>
      <p:sp>
        <p:nvSpPr>
          <p:cNvPr id="9" name="Ellipse 8">
            <a:extLst>
              <a:ext uri="{FF2B5EF4-FFF2-40B4-BE49-F238E27FC236}">
                <a16:creationId xmlns:a16="http://schemas.microsoft.com/office/drawing/2014/main" id="{49699C16-DC73-419C-B885-ED76D44B97B8}"/>
              </a:ext>
            </a:extLst>
          </p:cNvPr>
          <p:cNvSpPr/>
          <p:nvPr userDrawn="1"/>
        </p:nvSpPr>
        <p:spPr>
          <a:xfrm>
            <a:off x="-2195601" y="-909798"/>
            <a:ext cx="9712203" cy="8677595"/>
          </a:xfrm>
          <a:prstGeom prst="ellipse">
            <a:avLst/>
          </a:prstGeom>
          <a:solidFill>
            <a:schemeClr val="bg1">
              <a:alpha val="51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1799"/>
          </a:p>
        </p:txBody>
      </p:sp>
      <p:sp>
        <p:nvSpPr>
          <p:cNvPr id="10" name="Ellipse 9">
            <a:extLst>
              <a:ext uri="{FF2B5EF4-FFF2-40B4-BE49-F238E27FC236}">
                <a16:creationId xmlns:a16="http://schemas.microsoft.com/office/drawing/2014/main" id="{E644AC81-6FEB-421B-B126-97288480DAE1}"/>
              </a:ext>
            </a:extLst>
          </p:cNvPr>
          <p:cNvSpPr/>
          <p:nvPr userDrawn="1"/>
        </p:nvSpPr>
        <p:spPr>
          <a:xfrm>
            <a:off x="-3283640" y="-909798"/>
            <a:ext cx="9712203" cy="8677595"/>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1799"/>
          </a:p>
        </p:txBody>
      </p:sp>
      <p:sp>
        <p:nvSpPr>
          <p:cNvPr id="4" name="Espace réservé de la date 3">
            <a:extLst>
              <a:ext uri="{FF2B5EF4-FFF2-40B4-BE49-F238E27FC236}">
                <a16:creationId xmlns:a16="http://schemas.microsoft.com/office/drawing/2014/main" id="{970B7B59-0978-4596-AF16-8076CF237467}"/>
              </a:ext>
            </a:extLst>
          </p:cNvPr>
          <p:cNvSpPr>
            <a:spLocks noGrp="1"/>
          </p:cNvSpPr>
          <p:nvPr>
            <p:ph type="dt" sz="half" idx="10"/>
          </p:nvPr>
        </p:nvSpPr>
        <p:spPr/>
        <p:txBody>
          <a:bodyPr/>
          <a:lstStyle/>
          <a:p>
            <a:endParaRPr lang="fr-FR"/>
          </a:p>
        </p:txBody>
      </p:sp>
      <p:sp>
        <p:nvSpPr>
          <p:cNvPr id="5" name="Espace réservé du pied de page 4">
            <a:extLst>
              <a:ext uri="{FF2B5EF4-FFF2-40B4-BE49-F238E27FC236}">
                <a16:creationId xmlns:a16="http://schemas.microsoft.com/office/drawing/2014/main" id="{688D3F0E-298C-4FC3-872D-AFC75A850500}"/>
              </a:ext>
            </a:extLst>
          </p:cNvPr>
          <p:cNvSpPr>
            <a:spLocks noGrp="1"/>
          </p:cNvSpPr>
          <p:nvPr>
            <p:ph type="ftr" sz="quarter" idx="11"/>
          </p:nvPr>
        </p:nvSpPr>
        <p:spPr/>
        <p:txBody>
          <a:bodyPr/>
          <a:lstStyle/>
          <a:p>
            <a:endParaRPr lang="fr-FR"/>
          </a:p>
        </p:txBody>
      </p:sp>
    </p:spTree>
    <p:extLst>
      <p:ext uri="{BB962C8B-B14F-4D97-AF65-F5344CB8AC3E}">
        <p14:creationId xmlns:p14="http://schemas.microsoft.com/office/powerpoint/2010/main" val="128981395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isposition personnalisée">
    <p:spTree>
      <p:nvGrpSpPr>
        <p:cNvPr id="1" name=""/>
        <p:cNvGrpSpPr/>
        <p:nvPr/>
      </p:nvGrpSpPr>
      <p:grpSpPr>
        <a:xfrm>
          <a:off x="0" y="0"/>
          <a:ext cx="0" cy="0"/>
          <a:chOff x="0" y="0"/>
          <a:chExt cx="0" cy="0"/>
        </a:xfrm>
      </p:grpSpPr>
      <p:sp>
        <p:nvSpPr>
          <p:cNvPr id="3" name="Espace réservé de la date 2">
            <a:extLst>
              <a:ext uri="{FF2B5EF4-FFF2-40B4-BE49-F238E27FC236}">
                <a16:creationId xmlns:a16="http://schemas.microsoft.com/office/drawing/2014/main" id="{5F4374E4-3D4F-4A74-B83C-51EB44D71837}"/>
              </a:ext>
            </a:extLst>
          </p:cNvPr>
          <p:cNvSpPr>
            <a:spLocks noGrp="1"/>
          </p:cNvSpPr>
          <p:nvPr>
            <p:ph type="dt" sz="half" idx="10"/>
          </p:nvPr>
        </p:nvSpPr>
        <p:spPr/>
        <p:txBody>
          <a:bodyPr/>
          <a:lstStyle/>
          <a:p>
            <a:endParaRPr lang="fr-FR"/>
          </a:p>
        </p:txBody>
      </p:sp>
      <p:sp>
        <p:nvSpPr>
          <p:cNvPr id="4" name="Espace réservé du pied de page 3">
            <a:extLst>
              <a:ext uri="{FF2B5EF4-FFF2-40B4-BE49-F238E27FC236}">
                <a16:creationId xmlns:a16="http://schemas.microsoft.com/office/drawing/2014/main" id="{0A50BDF1-D008-4003-9C9F-F130FCE5ECE0}"/>
              </a:ext>
            </a:extLst>
          </p:cNvPr>
          <p:cNvSpPr>
            <a:spLocks noGrp="1"/>
          </p:cNvSpPr>
          <p:nvPr>
            <p:ph type="ftr" sz="quarter" idx="11"/>
          </p:nvPr>
        </p:nvSpPr>
        <p:spPr/>
        <p:txBody>
          <a:bodyPr/>
          <a:lstStyle/>
          <a:p>
            <a:endParaRPr lang="fr-FR"/>
          </a:p>
        </p:txBody>
      </p:sp>
      <p:sp>
        <p:nvSpPr>
          <p:cNvPr id="7" name="Titre 1">
            <a:extLst>
              <a:ext uri="{FF2B5EF4-FFF2-40B4-BE49-F238E27FC236}">
                <a16:creationId xmlns:a16="http://schemas.microsoft.com/office/drawing/2014/main" id="{ED1EBAC4-CBF3-4A3F-B9C6-FFBF098D6132}"/>
              </a:ext>
            </a:extLst>
          </p:cNvPr>
          <p:cNvSpPr>
            <a:spLocks noGrp="1"/>
          </p:cNvSpPr>
          <p:nvPr>
            <p:ph type="title"/>
          </p:nvPr>
        </p:nvSpPr>
        <p:spPr>
          <a:xfrm>
            <a:off x="359183" y="98875"/>
            <a:ext cx="7464760" cy="842421"/>
          </a:xfrm>
        </p:spPr>
        <p:txBody>
          <a:bodyPr>
            <a:normAutofit/>
          </a:bodyPr>
          <a:lstStyle>
            <a:lvl1pPr>
              <a:defRPr sz="3999" b="1">
                <a:solidFill>
                  <a:srgbClr val="5CDBED"/>
                </a:solidFill>
              </a:defRPr>
            </a:lvl1pPr>
          </a:lstStyle>
          <a:p>
            <a:r>
              <a:rPr lang="fr-FR"/>
              <a:t>Modifiez le style du titre</a:t>
            </a:r>
          </a:p>
        </p:txBody>
      </p:sp>
      <p:sp>
        <p:nvSpPr>
          <p:cNvPr id="6" name="Espace réservé du graphique 5">
            <a:extLst>
              <a:ext uri="{FF2B5EF4-FFF2-40B4-BE49-F238E27FC236}">
                <a16:creationId xmlns:a16="http://schemas.microsoft.com/office/drawing/2014/main" id="{196E75BD-2C8B-420A-B9DB-D429BAA470D3}"/>
              </a:ext>
            </a:extLst>
          </p:cNvPr>
          <p:cNvSpPr>
            <a:spLocks noGrp="1"/>
          </p:cNvSpPr>
          <p:nvPr>
            <p:ph type="chart" sz="quarter" idx="13"/>
          </p:nvPr>
        </p:nvSpPr>
        <p:spPr>
          <a:xfrm>
            <a:off x="358682" y="1277939"/>
            <a:ext cx="5026304" cy="4332287"/>
          </a:xfrm>
        </p:spPr>
        <p:txBody>
          <a:bodyPr/>
          <a:lstStyle/>
          <a:p>
            <a:endParaRPr lang="fr-FR"/>
          </a:p>
        </p:txBody>
      </p:sp>
      <p:sp>
        <p:nvSpPr>
          <p:cNvPr id="9" name="Espace réservé du texte 8">
            <a:extLst>
              <a:ext uri="{FF2B5EF4-FFF2-40B4-BE49-F238E27FC236}">
                <a16:creationId xmlns:a16="http://schemas.microsoft.com/office/drawing/2014/main" id="{00D4BBEC-29FF-41DD-9456-1E91CC9B8B11}"/>
              </a:ext>
            </a:extLst>
          </p:cNvPr>
          <p:cNvSpPr>
            <a:spLocks noGrp="1"/>
          </p:cNvSpPr>
          <p:nvPr>
            <p:ph type="body" sz="quarter" idx="14"/>
          </p:nvPr>
        </p:nvSpPr>
        <p:spPr>
          <a:xfrm>
            <a:off x="5716687" y="1277938"/>
            <a:ext cx="6129328" cy="4278312"/>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Tree>
    <p:extLst>
      <p:ext uri="{BB962C8B-B14F-4D97-AF65-F5344CB8AC3E}">
        <p14:creationId xmlns:p14="http://schemas.microsoft.com/office/powerpoint/2010/main" val="148383356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Disposition personnalisée">
    <p:spTree>
      <p:nvGrpSpPr>
        <p:cNvPr id="1" name=""/>
        <p:cNvGrpSpPr/>
        <p:nvPr/>
      </p:nvGrpSpPr>
      <p:grpSpPr>
        <a:xfrm>
          <a:off x="0" y="0"/>
          <a:ext cx="0" cy="0"/>
          <a:chOff x="0" y="0"/>
          <a:chExt cx="0" cy="0"/>
        </a:xfrm>
      </p:grpSpPr>
      <p:sp>
        <p:nvSpPr>
          <p:cNvPr id="3" name="Espace réservé de la date 2">
            <a:extLst>
              <a:ext uri="{FF2B5EF4-FFF2-40B4-BE49-F238E27FC236}">
                <a16:creationId xmlns:a16="http://schemas.microsoft.com/office/drawing/2014/main" id="{5F4374E4-3D4F-4A74-B83C-51EB44D71837}"/>
              </a:ext>
            </a:extLst>
          </p:cNvPr>
          <p:cNvSpPr>
            <a:spLocks noGrp="1"/>
          </p:cNvSpPr>
          <p:nvPr>
            <p:ph type="dt" sz="half" idx="10"/>
          </p:nvPr>
        </p:nvSpPr>
        <p:spPr/>
        <p:txBody>
          <a:bodyPr/>
          <a:lstStyle/>
          <a:p>
            <a:endParaRPr lang="fr-FR"/>
          </a:p>
        </p:txBody>
      </p:sp>
      <p:sp>
        <p:nvSpPr>
          <p:cNvPr id="4" name="Espace réservé du pied de page 3">
            <a:extLst>
              <a:ext uri="{FF2B5EF4-FFF2-40B4-BE49-F238E27FC236}">
                <a16:creationId xmlns:a16="http://schemas.microsoft.com/office/drawing/2014/main" id="{0A50BDF1-D008-4003-9C9F-F130FCE5ECE0}"/>
              </a:ext>
            </a:extLst>
          </p:cNvPr>
          <p:cNvSpPr>
            <a:spLocks noGrp="1"/>
          </p:cNvSpPr>
          <p:nvPr>
            <p:ph type="ftr" sz="quarter" idx="11"/>
          </p:nvPr>
        </p:nvSpPr>
        <p:spPr/>
        <p:txBody>
          <a:bodyPr/>
          <a:lstStyle/>
          <a:p>
            <a:endParaRPr lang="fr-FR"/>
          </a:p>
        </p:txBody>
      </p:sp>
      <p:sp>
        <p:nvSpPr>
          <p:cNvPr id="7" name="Titre 1">
            <a:extLst>
              <a:ext uri="{FF2B5EF4-FFF2-40B4-BE49-F238E27FC236}">
                <a16:creationId xmlns:a16="http://schemas.microsoft.com/office/drawing/2014/main" id="{ED1EBAC4-CBF3-4A3F-B9C6-FFBF098D6132}"/>
              </a:ext>
            </a:extLst>
          </p:cNvPr>
          <p:cNvSpPr>
            <a:spLocks noGrp="1"/>
          </p:cNvSpPr>
          <p:nvPr>
            <p:ph type="title"/>
          </p:nvPr>
        </p:nvSpPr>
        <p:spPr>
          <a:xfrm>
            <a:off x="359183" y="98875"/>
            <a:ext cx="7464760" cy="842421"/>
          </a:xfrm>
        </p:spPr>
        <p:txBody>
          <a:bodyPr>
            <a:normAutofit/>
          </a:bodyPr>
          <a:lstStyle>
            <a:lvl1pPr>
              <a:defRPr sz="3999" b="1">
                <a:solidFill>
                  <a:srgbClr val="5CDBED"/>
                </a:solidFill>
              </a:defRPr>
            </a:lvl1pPr>
          </a:lstStyle>
          <a:p>
            <a:r>
              <a:rPr lang="fr-FR"/>
              <a:t>Modifiez le style du titre</a:t>
            </a:r>
          </a:p>
        </p:txBody>
      </p:sp>
      <p:sp>
        <p:nvSpPr>
          <p:cNvPr id="9" name="Espace réservé du texte 8">
            <a:extLst>
              <a:ext uri="{FF2B5EF4-FFF2-40B4-BE49-F238E27FC236}">
                <a16:creationId xmlns:a16="http://schemas.microsoft.com/office/drawing/2014/main" id="{00D4BBEC-29FF-41DD-9456-1E91CC9B8B11}"/>
              </a:ext>
            </a:extLst>
          </p:cNvPr>
          <p:cNvSpPr>
            <a:spLocks noGrp="1"/>
          </p:cNvSpPr>
          <p:nvPr>
            <p:ph type="body" sz="quarter" idx="14"/>
          </p:nvPr>
        </p:nvSpPr>
        <p:spPr>
          <a:xfrm>
            <a:off x="5716687" y="1277938"/>
            <a:ext cx="6129328" cy="4278312"/>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8" name="Espace réservé pour une image  7">
            <a:extLst>
              <a:ext uri="{FF2B5EF4-FFF2-40B4-BE49-F238E27FC236}">
                <a16:creationId xmlns:a16="http://schemas.microsoft.com/office/drawing/2014/main" id="{B8148F5C-5DA2-42B7-9003-8A0BCA603A6A}"/>
              </a:ext>
            </a:extLst>
          </p:cNvPr>
          <p:cNvSpPr>
            <a:spLocks noGrp="1"/>
          </p:cNvSpPr>
          <p:nvPr>
            <p:ph type="pic" sz="quarter" idx="15"/>
          </p:nvPr>
        </p:nvSpPr>
        <p:spPr>
          <a:xfrm>
            <a:off x="358682" y="1277938"/>
            <a:ext cx="5032652" cy="4348162"/>
          </a:xfrm>
        </p:spPr>
        <p:txBody>
          <a:bodyPr/>
          <a:lstStyle/>
          <a:p>
            <a:endParaRPr lang="fr-FR"/>
          </a:p>
        </p:txBody>
      </p:sp>
    </p:spTree>
    <p:extLst>
      <p:ext uri="{BB962C8B-B14F-4D97-AF65-F5344CB8AC3E}">
        <p14:creationId xmlns:p14="http://schemas.microsoft.com/office/powerpoint/2010/main" val="52224079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4_Custom Layout">
    <p:spTree>
      <p:nvGrpSpPr>
        <p:cNvPr id="1" name=""/>
        <p:cNvGrpSpPr/>
        <p:nvPr/>
      </p:nvGrpSpPr>
      <p:grpSpPr>
        <a:xfrm>
          <a:off x="0" y="0"/>
          <a:ext cx="0" cy="0"/>
          <a:chOff x="0" y="0"/>
          <a:chExt cx="0" cy="0"/>
        </a:xfrm>
      </p:grpSpPr>
      <p:sp>
        <p:nvSpPr>
          <p:cNvPr id="8" name="Picture Placeholder 7"/>
          <p:cNvSpPr>
            <a:spLocks noGrp="1"/>
          </p:cNvSpPr>
          <p:nvPr>
            <p:ph type="pic" sz="quarter" idx="10"/>
          </p:nvPr>
        </p:nvSpPr>
        <p:spPr>
          <a:xfrm>
            <a:off x="2" y="0"/>
            <a:ext cx="6725111" cy="6858000"/>
          </a:xfrm>
          <a:custGeom>
            <a:avLst/>
            <a:gdLst>
              <a:gd name="connsiteX0" fmla="*/ 2 w 6726863"/>
              <a:gd name="connsiteY0" fmla="*/ 0 h 6858000"/>
              <a:gd name="connsiteX1" fmla="*/ 6374005 w 6726863"/>
              <a:gd name="connsiteY1" fmla="*/ 0 h 6858000"/>
              <a:gd name="connsiteX2" fmla="*/ 6521378 w 6726863"/>
              <a:gd name="connsiteY2" fmla="*/ 372455 h 6858000"/>
              <a:gd name="connsiteX3" fmla="*/ 8224 w 6726863"/>
              <a:gd name="connsiteY3" fmla="*/ 6858000 h 6858000"/>
              <a:gd name="connsiteX4" fmla="*/ 2 w 6726863"/>
              <a:gd name="connsiteY4" fmla="*/ 6849778 h 6858000"/>
              <a:gd name="connsiteX5" fmla="*/ 78 w 6726863"/>
              <a:gd name="connsiteY5" fmla="*/ 414229 h 6858000"/>
              <a:gd name="connsiteX6" fmla="*/ 0 w 6726863"/>
              <a:gd name="connsiteY6" fmla="*/ 390761 h 6858000"/>
              <a:gd name="connsiteX7" fmla="*/ 0 w 6726863"/>
              <a:gd name="connsiteY7" fmla="*/ 70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26863" h="6858000">
                <a:moveTo>
                  <a:pt x="2" y="0"/>
                </a:moveTo>
                <a:lnTo>
                  <a:pt x="6374005" y="0"/>
                </a:lnTo>
                <a:lnTo>
                  <a:pt x="6521378" y="372455"/>
                </a:lnTo>
                <a:cubicBezTo>
                  <a:pt x="7869924" y="4246120"/>
                  <a:pt x="2222787" y="4643438"/>
                  <a:pt x="8224" y="6858000"/>
                </a:cubicBezTo>
                <a:lnTo>
                  <a:pt x="2" y="6849778"/>
                </a:lnTo>
                <a:cubicBezTo>
                  <a:pt x="833720" y="3504536"/>
                  <a:pt x="26870" y="4525726"/>
                  <a:pt x="78" y="414229"/>
                </a:cubicBezTo>
                <a:lnTo>
                  <a:pt x="0" y="390761"/>
                </a:lnTo>
                <a:lnTo>
                  <a:pt x="0" y="703"/>
                </a:lnTo>
                <a:close/>
              </a:path>
            </a:pathLst>
          </a:custGeom>
          <a:pattFill prst="solidDmnd">
            <a:fgClr>
              <a:schemeClr val="accent1">
                <a:lumMod val="20000"/>
                <a:lumOff val="80000"/>
              </a:schemeClr>
            </a:fgClr>
            <a:bgClr>
              <a:schemeClr val="bg1"/>
            </a:bgClr>
          </a:pattFill>
        </p:spPr>
        <p:txBody>
          <a:bodyPr wrap="square" anchor="ctr">
            <a:noAutofit/>
          </a:bodyPr>
          <a:lstStyle>
            <a:lvl1pPr algn="ctr">
              <a:defRPr sz="1100"/>
            </a:lvl1pPr>
          </a:lstStyle>
          <a:p>
            <a:endParaRPr lang="en-US"/>
          </a:p>
        </p:txBody>
      </p:sp>
    </p:spTree>
    <p:extLst>
      <p:ext uri="{BB962C8B-B14F-4D97-AF65-F5344CB8AC3E}">
        <p14:creationId xmlns:p14="http://schemas.microsoft.com/office/powerpoint/2010/main" val="361671326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About us 7">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75853509-16F4-4035-B7F1-2FECB044D74C}"/>
              </a:ext>
            </a:extLst>
          </p:cNvPr>
          <p:cNvSpPr>
            <a:spLocks noGrp="1"/>
          </p:cNvSpPr>
          <p:nvPr>
            <p:ph type="pic" sz="quarter" idx="12"/>
          </p:nvPr>
        </p:nvSpPr>
        <p:spPr>
          <a:xfrm>
            <a:off x="7503949" y="0"/>
            <a:ext cx="3954423" cy="3500062"/>
          </a:xfrm>
          <a:prstGeom prst="rect">
            <a:avLst/>
          </a:prstGeom>
          <a:pattFill prst="pct25">
            <a:fgClr>
              <a:schemeClr val="accent1"/>
            </a:fgClr>
            <a:bgClr>
              <a:schemeClr val="bg1"/>
            </a:bgClr>
          </a:pattFill>
        </p:spPr>
        <p:txBody>
          <a:bodyPr wrap="square">
            <a:noAutofit/>
          </a:bodyPr>
          <a:lstStyle>
            <a:lvl1pPr>
              <a:defRPr sz="1200"/>
            </a:lvl1pPr>
          </a:lstStyle>
          <a:p>
            <a:endParaRPr lang="en-US"/>
          </a:p>
        </p:txBody>
      </p:sp>
      <p:sp>
        <p:nvSpPr>
          <p:cNvPr id="8" name="Picture Placeholder 8">
            <a:extLst>
              <a:ext uri="{FF2B5EF4-FFF2-40B4-BE49-F238E27FC236}">
                <a16:creationId xmlns:a16="http://schemas.microsoft.com/office/drawing/2014/main" id="{3BF79EE5-F325-4076-BED1-41DA64BD05FA}"/>
              </a:ext>
            </a:extLst>
          </p:cNvPr>
          <p:cNvSpPr>
            <a:spLocks noGrp="1"/>
          </p:cNvSpPr>
          <p:nvPr>
            <p:ph type="pic" sz="quarter" idx="11"/>
          </p:nvPr>
        </p:nvSpPr>
        <p:spPr>
          <a:xfrm>
            <a:off x="0" y="0"/>
            <a:ext cx="2338561" cy="6858000"/>
          </a:xfrm>
          <a:prstGeom prst="rect">
            <a:avLst/>
          </a:prstGeom>
          <a:pattFill prst="pct5">
            <a:fgClr>
              <a:schemeClr val="accent1"/>
            </a:fgClr>
            <a:bgClr>
              <a:schemeClr val="bg1"/>
            </a:bgClr>
          </a:pattFill>
        </p:spPr>
        <p:txBody>
          <a:bodyPr wrap="square">
            <a:noAutofit/>
          </a:bodyPr>
          <a:lstStyle>
            <a:lvl1pPr>
              <a:defRPr sz="1200"/>
            </a:lvl1pPr>
          </a:lstStyle>
          <a:p>
            <a:endParaRPr lang="en-US"/>
          </a:p>
        </p:txBody>
      </p:sp>
      <p:sp>
        <p:nvSpPr>
          <p:cNvPr id="4" name="Rectangle 3">
            <a:extLst>
              <a:ext uri="{FF2B5EF4-FFF2-40B4-BE49-F238E27FC236}">
                <a16:creationId xmlns:a16="http://schemas.microsoft.com/office/drawing/2014/main" id="{82BA726A-65AD-4B2C-8AB7-90857E05ABA8}"/>
              </a:ext>
            </a:extLst>
          </p:cNvPr>
          <p:cNvSpPr/>
          <p:nvPr userDrawn="1"/>
        </p:nvSpPr>
        <p:spPr>
          <a:xfrm>
            <a:off x="2332606" y="0"/>
            <a:ext cx="4317803" cy="6858000"/>
          </a:xfrm>
          <a:prstGeom prst="rect">
            <a:avLst/>
          </a:prstGeom>
          <a:solidFill>
            <a:srgbClr val="F3F3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Tree>
    <p:extLst>
      <p:ext uri="{BB962C8B-B14F-4D97-AF65-F5344CB8AC3E}">
        <p14:creationId xmlns:p14="http://schemas.microsoft.com/office/powerpoint/2010/main" val="352209615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Service 2">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C7C6F1CC-68FB-461B-9BCE-07814CC10CB2}"/>
              </a:ext>
            </a:extLst>
          </p:cNvPr>
          <p:cNvGrpSpPr/>
          <p:nvPr userDrawn="1"/>
        </p:nvGrpSpPr>
        <p:grpSpPr>
          <a:xfrm>
            <a:off x="0" y="3756"/>
            <a:ext cx="12182353" cy="6851567"/>
            <a:chOff x="0" y="3755"/>
            <a:chExt cx="12185526" cy="6851567"/>
          </a:xfrm>
          <a:solidFill>
            <a:srgbClr val="FAFAFC"/>
          </a:solidFill>
        </p:grpSpPr>
        <p:sp>
          <p:nvSpPr>
            <p:cNvPr id="9" name="Freeform: Shape 8">
              <a:extLst>
                <a:ext uri="{FF2B5EF4-FFF2-40B4-BE49-F238E27FC236}">
                  <a16:creationId xmlns:a16="http://schemas.microsoft.com/office/drawing/2014/main" id="{33E8AC0E-B8D6-4575-80E2-434AFFE5B08C}"/>
                </a:ext>
              </a:extLst>
            </p:cNvPr>
            <p:cNvSpPr/>
            <p:nvPr/>
          </p:nvSpPr>
          <p:spPr>
            <a:xfrm>
              <a:off x="2764272" y="3755"/>
              <a:ext cx="9421254" cy="6851567"/>
            </a:xfrm>
            <a:custGeom>
              <a:avLst/>
              <a:gdLst>
                <a:gd name="connsiteX0" fmla="*/ 5317818 w 9421254"/>
                <a:gd name="connsiteY0" fmla="*/ 0 h 6851567"/>
                <a:gd name="connsiteX1" fmla="*/ 7185959 w 9421254"/>
                <a:gd name="connsiteY1" fmla="*/ 5283626 h 6851567"/>
                <a:gd name="connsiteX2" fmla="*/ 3092231 w 9421254"/>
                <a:gd name="connsiteY2" fmla="*/ 4845810 h 6851567"/>
                <a:gd name="connsiteX3" fmla="*/ 0 w 9421254"/>
                <a:gd name="connsiteY3" fmla="*/ 6851568 h 6851567"/>
                <a:gd name="connsiteX4" fmla="*/ 9421254 w 9421254"/>
                <a:gd name="connsiteY4" fmla="*/ 6851568 h 6851567"/>
                <a:gd name="connsiteX5" fmla="*/ 9421254 w 9421254"/>
                <a:gd name="connsiteY5" fmla="*/ 0 h 6851567"/>
                <a:gd name="connsiteX6" fmla="*/ 5317818 w 9421254"/>
                <a:gd name="connsiteY6" fmla="*/ 0 h 685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21254" h="6851567">
                  <a:moveTo>
                    <a:pt x="5317818" y="0"/>
                  </a:moveTo>
                  <a:cubicBezTo>
                    <a:pt x="5906849" y="815603"/>
                    <a:pt x="8237799" y="4198792"/>
                    <a:pt x="7185959" y="5283626"/>
                  </a:cubicBezTo>
                  <a:cubicBezTo>
                    <a:pt x="5986321" y="6520869"/>
                    <a:pt x="5043800" y="4922015"/>
                    <a:pt x="3092231" y="4845810"/>
                  </a:cubicBezTo>
                  <a:cubicBezTo>
                    <a:pt x="1478690" y="4782906"/>
                    <a:pt x="496253" y="5351204"/>
                    <a:pt x="0" y="6851568"/>
                  </a:cubicBezTo>
                  <a:lnTo>
                    <a:pt x="9421254" y="6851568"/>
                  </a:lnTo>
                  <a:lnTo>
                    <a:pt x="9421254" y="0"/>
                  </a:lnTo>
                  <a:lnTo>
                    <a:pt x="5317818" y="0"/>
                  </a:lnTo>
                  <a:close/>
                </a:path>
              </a:pathLst>
            </a:custGeom>
            <a:grpFill/>
            <a:ln w="360" cap="flat">
              <a:noFill/>
              <a:prstDash val="solid"/>
              <a:miter/>
            </a:ln>
          </p:spPr>
          <p:txBody>
            <a:bodyPr rtlCol="0" anchor="ctr"/>
            <a:lstStyle/>
            <a:p>
              <a:endParaRPr lang="en-US" sz="1799"/>
            </a:p>
          </p:txBody>
        </p:sp>
        <p:sp>
          <p:nvSpPr>
            <p:cNvPr id="10" name="Freeform: Shape 9">
              <a:extLst>
                <a:ext uri="{FF2B5EF4-FFF2-40B4-BE49-F238E27FC236}">
                  <a16:creationId xmlns:a16="http://schemas.microsoft.com/office/drawing/2014/main" id="{701D010D-A333-4E59-8A37-7C5D3EB17CB8}"/>
                </a:ext>
              </a:extLst>
            </p:cNvPr>
            <p:cNvSpPr/>
            <p:nvPr/>
          </p:nvSpPr>
          <p:spPr>
            <a:xfrm>
              <a:off x="0" y="3755"/>
              <a:ext cx="3182709" cy="4421274"/>
            </a:xfrm>
            <a:custGeom>
              <a:avLst/>
              <a:gdLst>
                <a:gd name="connsiteX0" fmla="*/ 1039254 w 3182709"/>
                <a:gd name="connsiteY0" fmla="*/ 0 h 4421274"/>
                <a:gd name="connsiteX1" fmla="*/ 1361100 w 3182709"/>
                <a:gd name="connsiteY1" fmla="*/ 1147380 h 4421274"/>
                <a:gd name="connsiteX2" fmla="*/ 0 w 3182709"/>
                <a:gd name="connsiteY2" fmla="*/ 4405119 h 4421274"/>
                <a:gd name="connsiteX3" fmla="*/ 0 w 3182709"/>
                <a:gd name="connsiteY3" fmla="*/ 0 h 4421274"/>
                <a:gd name="connsiteX4" fmla="*/ 1039254 w 3182709"/>
                <a:gd name="connsiteY4" fmla="*/ 0 h 44212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82709" h="4421274">
                  <a:moveTo>
                    <a:pt x="1039254" y="0"/>
                  </a:moveTo>
                  <a:cubicBezTo>
                    <a:pt x="868083" y="272107"/>
                    <a:pt x="522504" y="971966"/>
                    <a:pt x="1361100" y="1147380"/>
                  </a:cubicBezTo>
                  <a:cubicBezTo>
                    <a:pt x="4605443" y="1825311"/>
                    <a:pt x="3120640" y="4659972"/>
                    <a:pt x="0" y="4405119"/>
                  </a:cubicBezTo>
                  <a:lnTo>
                    <a:pt x="0" y="0"/>
                  </a:lnTo>
                  <a:lnTo>
                    <a:pt x="1039254" y="0"/>
                  </a:lnTo>
                  <a:close/>
                </a:path>
              </a:pathLst>
            </a:custGeom>
            <a:grpFill/>
            <a:ln w="360" cap="flat">
              <a:noFill/>
              <a:prstDash val="solid"/>
              <a:miter/>
            </a:ln>
          </p:spPr>
          <p:txBody>
            <a:bodyPr rtlCol="0" anchor="ctr"/>
            <a:lstStyle/>
            <a:p>
              <a:endParaRPr lang="en-US" sz="1799"/>
            </a:p>
          </p:txBody>
        </p:sp>
      </p:grpSp>
      <p:sp>
        <p:nvSpPr>
          <p:cNvPr id="13" name="Picture Placeholder 8">
            <a:extLst>
              <a:ext uri="{FF2B5EF4-FFF2-40B4-BE49-F238E27FC236}">
                <a16:creationId xmlns:a16="http://schemas.microsoft.com/office/drawing/2014/main" id="{C44CF92E-9A90-4FF3-8778-0F3E2642B267}"/>
              </a:ext>
            </a:extLst>
          </p:cNvPr>
          <p:cNvSpPr>
            <a:spLocks noGrp="1"/>
          </p:cNvSpPr>
          <p:nvPr>
            <p:ph type="pic" sz="quarter" idx="11"/>
          </p:nvPr>
        </p:nvSpPr>
        <p:spPr>
          <a:xfrm>
            <a:off x="1484788" y="1643682"/>
            <a:ext cx="3569707" cy="3570637"/>
          </a:xfrm>
          <a:prstGeom prst="rect">
            <a:avLst/>
          </a:prstGeom>
          <a:pattFill prst="pct5">
            <a:fgClr>
              <a:schemeClr val="accent1"/>
            </a:fgClr>
            <a:bgClr>
              <a:schemeClr val="bg1"/>
            </a:bgClr>
          </a:pattFill>
        </p:spPr>
        <p:txBody>
          <a:bodyPr wrap="square">
            <a:noAutofit/>
          </a:bodyPr>
          <a:lstStyle>
            <a:lvl1pPr>
              <a:defRPr sz="1200"/>
            </a:lvl1pPr>
          </a:lstStyle>
          <a:p>
            <a:endParaRPr lang="en-US"/>
          </a:p>
        </p:txBody>
      </p:sp>
      <p:sp>
        <p:nvSpPr>
          <p:cNvPr id="17" name="Picture Placeholder 8">
            <a:extLst>
              <a:ext uri="{FF2B5EF4-FFF2-40B4-BE49-F238E27FC236}">
                <a16:creationId xmlns:a16="http://schemas.microsoft.com/office/drawing/2014/main" id="{943DCEE2-A93D-4BE0-9574-CAA82B5ECF8B}"/>
              </a:ext>
            </a:extLst>
          </p:cNvPr>
          <p:cNvSpPr>
            <a:spLocks noGrp="1"/>
          </p:cNvSpPr>
          <p:nvPr>
            <p:ph type="pic" sz="quarter" idx="13"/>
          </p:nvPr>
        </p:nvSpPr>
        <p:spPr>
          <a:xfrm>
            <a:off x="4276025" y="2508938"/>
            <a:ext cx="2003311" cy="2003832"/>
          </a:xfrm>
          <a:prstGeom prst="rect">
            <a:avLst/>
          </a:prstGeom>
          <a:pattFill prst="pct5">
            <a:fgClr>
              <a:schemeClr val="accent1"/>
            </a:fgClr>
            <a:bgClr>
              <a:schemeClr val="bg1"/>
            </a:bgClr>
          </a:pattFill>
        </p:spPr>
        <p:txBody>
          <a:bodyPr wrap="square">
            <a:noAutofit/>
          </a:bodyPr>
          <a:lstStyle>
            <a:lvl1pPr>
              <a:defRPr sz="1200"/>
            </a:lvl1pPr>
          </a:lstStyle>
          <a:p>
            <a:endParaRPr lang="en-US"/>
          </a:p>
        </p:txBody>
      </p:sp>
      <p:sp>
        <p:nvSpPr>
          <p:cNvPr id="16" name="Picture Placeholder 8">
            <a:extLst>
              <a:ext uri="{FF2B5EF4-FFF2-40B4-BE49-F238E27FC236}">
                <a16:creationId xmlns:a16="http://schemas.microsoft.com/office/drawing/2014/main" id="{0FC76B96-9B5A-4B3A-ADC3-A12BE26A8BBC}"/>
              </a:ext>
            </a:extLst>
          </p:cNvPr>
          <p:cNvSpPr>
            <a:spLocks noGrp="1"/>
          </p:cNvSpPr>
          <p:nvPr>
            <p:ph type="pic" sz="quarter" idx="12"/>
          </p:nvPr>
        </p:nvSpPr>
        <p:spPr>
          <a:xfrm>
            <a:off x="7242532" y="4038780"/>
            <a:ext cx="1304061" cy="1304402"/>
          </a:xfrm>
          <a:prstGeom prst="rect">
            <a:avLst/>
          </a:prstGeom>
          <a:pattFill prst="pct5">
            <a:fgClr>
              <a:schemeClr val="accent1"/>
            </a:fgClr>
            <a:bgClr>
              <a:schemeClr val="bg1"/>
            </a:bgClr>
          </a:pattFill>
        </p:spPr>
        <p:txBody>
          <a:bodyPr wrap="square">
            <a:noAutofit/>
          </a:bodyPr>
          <a:lstStyle>
            <a:lvl1pPr>
              <a:defRPr sz="1200"/>
            </a:lvl1pPr>
          </a:lstStyle>
          <a:p>
            <a:endParaRPr lang="en-US"/>
          </a:p>
        </p:txBody>
      </p:sp>
      <p:sp>
        <p:nvSpPr>
          <p:cNvPr id="11" name="Slide number">
            <a:extLst>
              <a:ext uri="{FF2B5EF4-FFF2-40B4-BE49-F238E27FC236}">
                <a16:creationId xmlns:a16="http://schemas.microsoft.com/office/drawing/2014/main" id="{8D1CE5A9-DBB7-46E7-9756-AAE5C7520747}"/>
              </a:ext>
            </a:extLst>
          </p:cNvPr>
          <p:cNvSpPr txBox="1"/>
          <p:nvPr userDrawn="1"/>
        </p:nvSpPr>
        <p:spPr bwMode="black">
          <a:xfrm>
            <a:off x="11477710" y="6536752"/>
            <a:ext cx="206680"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‹N›</a:t>
            </a:fld>
            <a:endParaRPr lang="en-US" sz="900" noProof="0"/>
          </a:p>
        </p:txBody>
      </p:sp>
    </p:spTree>
    <p:extLst>
      <p:ext uri="{BB962C8B-B14F-4D97-AF65-F5344CB8AC3E}">
        <p14:creationId xmlns:p14="http://schemas.microsoft.com/office/powerpoint/2010/main" val="405842998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About us 2">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E57D7D5D-07F5-4D1C-BBFB-C89E11CFB1BC}"/>
              </a:ext>
            </a:extLst>
          </p:cNvPr>
          <p:cNvSpPr>
            <a:spLocks noGrp="1"/>
          </p:cNvSpPr>
          <p:nvPr>
            <p:ph type="pic" sz="quarter" idx="12"/>
          </p:nvPr>
        </p:nvSpPr>
        <p:spPr>
          <a:xfrm>
            <a:off x="1880714" y="4613940"/>
            <a:ext cx="891060" cy="891292"/>
          </a:xfrm>
          <a:custGeom>
            <a:avLst/>
            <a:gdLst>
              <a:gd name="connsiteX0" fmla="*/ 354853 w 709706"/>
              <a:gd name="connsiteY0" fmla="*/ 0 h 709706"/>
              <a:gd name="connsiteX1" fmla="*/ 709706 w 709706"/>
              <a:gd name="connsiteY1" fmla="*/ 354853 h 709706"/>
              <a:gd name="connsiteX2" fmla="*/ 354853 w 709706"/>
              <a:gd name="connsiteY2" fmla="*/ 709706 h 709706"/>
              <a:gd name="connsiteX3" fmla="*/ 0 w 709706"/>
              <a:gd name="connsiteY3" fmla="*/ 354853 h 709706"/>
              <a:gd name="connsiteX4" fmla="*/ 354853 w 709706"/>
              <a:gd name="connsiteY4" fmla="*/ 0 h 7097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9706" h="709706">
                <a:moveTo>
                  <a:pt x="354853" y="0"/>
                </a:moveTo>
                <a:cubicBezTo>
                  <a:pt x="550833" y="0"/>
                  <a:pt x="709706" y="158873"/>
                  <a:pt x="709706" y="354853"/>
                </a:cubicBezTo>
                <a:cubicBezTo>
                  <a:pt x="709706" y="550833"/>
                  <a:pt x="550833" y="709706"/>
                  <a:pt x="354853" y="709706"/>
                </a:cubicBezTo>
                <a:cubicBezTo>
                  <a:pt x="158873" y="709706"/>
                  <a:pt x="0" y="550833"/>
                  <a:pt x="0" y="354853"/>
                </a:cubicBezTo>
                <a:cubicBezTo>
                  <a:pt x="0" y="158873"/>
                  <a:pt x="158873" y="0"/>
                  <a:pt x="354853" y="0"/>
                </a:cubicBezTo>
                <a:close/>
              </a:path>
            </a:pathLst>
          </a:custGeom>
          <a:pattFill prst="pct5">
            <a:fgClr>
              <a:schemeClr val="accent1"/>
            </a:fgClr>
            <a:bgClr>
              <a:schemeClr val="bg1"/>
            </a:bgClr>
          </a:pattFill>
        </p:spPr>
        <p:txBody>
          <a:bodyPr wrap="square">
            <a:noAutofit/>
          </a:bodyPr>
          <a:lstStyle>
            <a:lvl1pPr>
              <a:defRPr sz="1200"/>
            </a:lvl1pPr>
          </a:lstStyle>
          <a:p>
            <a:endParaRPr lang="en-US"/>
          </a:p>
        </p:txBody>
      </p:sp>
      <p:sp>
        <p:nvSpPr>
          <p:cNvPr id="8" name="Picture Placeholder 9">
            <a:extLst>
              <a:ext uri="{FF2B5EF4-FFF2-40B4-BE49-F238E27FC236}">
                <a16:creationId xmlns:a16="http://schemas.microsoft.com/office/drawing/2014/main" id="{8084CA13-1BB4-41A5-9E5E-45DAE17D6F2E}"/>
              </a:ext>
            </a:extLst>
          </p:cNvPr>
          <p:cNvSpPr>
            <a:spLocks noGrp="1"/>
          </p:cNvSpPr>
          <p:nvPr>
            <p:ph type="pic" sz="quarter" idx="11"/>
          </p:nvPr>
        </p:nvSpPr>
        <p:spPr>
          <a:xfrm>
            <a:off x="7303772" y="1"/>
            <a:ext cx="4885054" cy="6858000"/>
          </a:xfrm>
          <a:prstGeom prst="rect">
            <a:avLst/>
          </a:prstGeom>
          <a:pattFill prst="pct5">
            <a:fgClr>
              <a:schemeClr val="accent1"/>
            </a:fgClr>
            <a:bgClr>
              <a:schemeClr val="bg1"/>
            </a:bgClr>
          </a:pattFill>
        </p:spPr>
        <p:txBody>
          <a:bodyPr wrap="square">
            <a:noAutofit/>
          </a:bodyPr>
          <a:lstStyle>
            <a:lvl1pPr>
              <a:defRPr sz="1200"/>
            </a:lvl1pPr>
          </a:lstStyle>
          <a:p>
            <a:endParaRPr lang="en-US"/>
          </a:p>
        </p:txBody>
      </p:sp>
      <p:sp>
        <p:nvSpPr>
          <p:cNvPr id="6" name="Freeform: Shape 5">
            <a:extLst>
              <a:ext uri="{FF2B5EF4-FFF2-40B4-BE49-F238E27FC236}">
                <a16:creationId xmlns:a16="http://schemas.microsoft.com/office/drawing/2014/main" id="{3996ACE5-9E6E-4F52-B8E3-00185F3083F8}"/>
              </a:ext>
            </a:extLst>
          </p:cNvPr>
          <p:cNvSpPr/>
          <p:nvPr userDrawn="1"/>
        </p:nvSpPr>
        <p:spPr>
          <a:xfrm>
            <a:off x="2" y="2286512"/>
            <a:ext cx="428217" cy="2963801"/>
          </a:xfrm>
          <a:custGeom>
            <a:avLst/>
            <a:gdLst>
              <a:gd name="connsiteX0" fmla="*/ 0 w 428329"/>
              <a:gd name="connsiteY0" fmla="*/ 0 h 2963801"/>
              <a:gd name="connsiteX1" fmla="*/ 34167 w 428329"/>
              <a:gd name="connsiteY1" fmla="*/ 82256 h 2963801"/>
              <a:gd name="connsiteX2" fmla="*/ 59351 w 428329"/>
              <a:gd name="connsiteY2" fmla="*/ 2846709 h 2963801"/>
              <a:gd name="connsiteX3" fmla="*/ 0 w 428329"/>
              <a:gd name="connsiteY3" fmla="*/ 2963801 h 2963801"/>
            </a:gdLst>
            <a:ahLst/>
            <a:cxnLst>
              <a:cxn ang="0">
                <a:pos x="connsiteX0" y="connsiteY0"/>
              </a:cxn>
              <a:cxn ang="0">
                <a:pos x="connsiteX1" y="connsiteY1"/>
              </a:cxn>
              <a:cxn ang="0">
                <a:pos x="connsiteX2" y="connsiteY2"/>
              </a:cxn>
              <a:cxn ang="0">
                <a:pos x="connsiteX3" y="connsiteY3"/>
              </a:cxn>
            </a:cxnLst>
            <a:rect l="l" t="t" r="r" b="b"/>
            <a:pathLst>
              <a:path w="428329" h="2963801">
                <a:moveTo>
                  <a:pt x="0" y="0"/>
                </a:moveTo>
                <a:lnTo>
                  <a:pt x="34167" y="82256"/>
                </a:lnTo>
                <a:cubicBezTo>
                  <a:pt x="345350" y="797922"/>
                  <a:pt x="726372" y="1462197"/>
                  <a:pt x="59351" y="2846709"/>
                </a:cubicBezTo>
                <a:lnTo>
                  <a:pt x="0" y="2963801"/>
                </a:lnTo>
                <a:close/>
              </a:path>
            </a:pathLst>
          </a:custGeom>
          <a:solidFill>
            <a:srgbClr val="5CDB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5" name="Slide number">
            <a:extLst>
              <a:ext uri="{FF2B5EF4-FFF2-40B4-BE49-F238E27FC236}">
                <a16:creationId xmlns:a16="http://schemas.microsoft.com/office/drawing/2014/main" id="{1B435D2D-E083-4931-8C6C-79BCB9E26F70}"/>
              </a:ext>
            </a:extLst>
          </p:cNvPr>
          <p:cNvSpPr txBox="1"/>
          <p:nvPr userDrawn="1"/>
        </p:nvSpPr>
        <p:spPr bwMode="black">
          <a:xfrm>
            <a:off x="11477710" y="6536752"/>
            <a:ext cx="206680"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‹N›</a:t>
            </a:fld>
            <a:endParaRPr lang="en-US" sz="900" noProof="0"/>
          </a:p>
        </p:txBody>
      </p:sp>
    </p:spTree>
    <p:extLst>
      <p:ext uri="{BB962C8B-B14F-4D97-AF65-F5344CB8AC3E}">
        <p14:creationId xmlns:p14="http://schemas.microsoft.com/office/powerpoint/2010/main" val="159406698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526913" y="336253"/>
            <a:ext cx="11232489" cy="813819"/>
          </a:xfrm>
        </p:spPr>
        <p:txBody>
          <a:bodyPr/>
          <a:lstStyle/>
          <a:p>
            <a:r>
              <a:rPr lang="en-US"/>
              <a:t>Click to edit Master title style</a:t>
            </a:r>
          </a:p>
        </p:txBody>
      </p:sp>
    </p:spTree>
    <p:extLst>
      <p:ext uri="{BB962C8B-B14F-4D97-AF65-F5344CB8AC3E}">
        <p14:creationId xmlns:p14="http://schemas.microsoft.com/office/powerpoint/2010/main" val="2478068387"/>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313" y="616958"/>
            <a:ext cx="11333087" cy="758022"/>
          </a:xfrm>
          <a:prstGeom prst="rect">
            <a:avLst/>
          </a:prstGeom>
        </p:spPr>
        <p:txBody>
          <a:bodyPr vert="horz" wrap="square" lIns="0" tIns="0" rIns="0" bIns="0" rtlCol="0" anchor="t">
            <a:noAutofit/>
          </a:bodyPr>
          <a:lstStyle>
            <a:lvl1pPr>
              <a:defRPr>
                <a:solidFill>
                  <a:srgbClr val="000000"/>
                </a:solidFill>
              </a:defRPr>
            </a:lvl1pPr>
          </a:lstStyle>
          <a:p>
            <a:r>
              <a:rPr lang="en-US"/>
              <a:t>Title</a:t>
            </a:r>
          </a:p>
        </p:txBody>
      </p:sp>
      <p:sp>
        <p:nvSpPr>
          <p:cNvPr id="4" name="Rectangle 3">
            <a:extLst>
              <a:ext uri="{FF2B5EF4-FFF2-40B4-BE49-F238E27FC236}">
                <a16:creationId xmlns:a16="http://schemas.microsoft.com/office/drawing/2014/main" id="{F8F14388-A4DC-3144-86C4-1E16B0078054}"/>
              </a:ext>
            </a:extLst>
          </p:cNvPr>
          <p:cNvSpPr/>
          <p:nvPr userDrawn="1"/>
        </p:nvSpPr>
        <p:spPr bwMode="auto">
          <a:xfrm rot="16200000">
            <a:off x="5945936" y="-5950789"/>
            <a:ext cx="292100" cy="12193678"/>
          </a:xfrm>
          <a:prstGeom prst="rect">
            <a:avLst/>
          </a:prstGeom>
          <a:solidFill>
            <a:srgbClr val="5CDBE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2399"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668961072"/>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3_BLANK">
    <p:bg>
      <p:bgPr>
        <a:solidFill>
          <a:schemeClr val="bg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6D855B5-33FD-44AC-8D70-82F93AFAD4DA}"/>
              </a:ext>
            </a:extLst>
          </p:cNvPr>
          <p:cNvSpPr>
            <a:spLocks noGrp="1"/>
          </p:cNvSpPr>
          <p:nvPr>
            <p:ph type="body" sz="quarter" idx="10" hasCustomPrompt="1"/>
          </p:nvPr>
        </p:nvSpPr>
        <p:spPr>
          <a:xfrm>
            <a:off x="1197553" y="539316"/>
            <a:ext cx="2242335" cy="492443"/>
          </a:xfrm>
        </p:spPr>
        <p:txBody>
          <a:bodyPr tIns="0" bIns="0" anchor="ctr"/>
          <a:lstStyle>
            <a:lvl1pPr>
              <a:defRPr sz="1600" spc="0" baseline="0">
                <a:solidFill>
                  <a:schemeClr val="tx2"/>
                </a:solidFill>
              </a:defRPr>
            </a:lvl1pPr>
          </a:lstStyle>
          <a:p>
            <a:pPr lvl="0"/>
            <a:r>
              <a:rPr lang="en-US"/>
              <a:t>CLICK TO EDIT MASTER TEXT STYLES</a:t>
            </a:r>
          </a:p>
        </p:txBody>
      </p:sp>
      <p:sp>
        <p:nvSpPr>
          <p:cNvPr id="4" name="Text Placeholder 3">
            <a:extLst>
              <a:ext uri="{FF2B5EF4-FFF2-40B4-BE49-F238E27FC236}">
                <a16:creationId xmlns:a16="http://schemas.microsoft.com/office/drawing/2014/main" id="{11779AC8-33F0-47A5-8C0B-B60759134522}"/>
              </a:ext>
            </a:extLst>
          </p:cNvPr>
          <p:cNvSpPr>
            <a:spLocks noGrp="1"/>
          </p:cNvSpPr>
          <p:nvPr>
            <p:ph type="body" sz="quarter" idx="11"/>
          </p:nvPr>
        </p:nvSpPr>
        <p:spPr>
          <a:xfrm>
            <a:off x="457081" y="1265644"/>
            <a:ext cx="3962938" cy="276999"/>
          </a:xfrm>
        </p:spPr>
        <p:txBody>
          <a:bodyPr tIns="0" rIns="0" bIns="0"/>
          <a:lstStyle>
            <a:lvl1pPr>
              <a:defRPr sz="1799" spc="0" baseline="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
        <p:nvSpPr>
          <p:cNvPr id="7" name="Text Placeholder 6">
            <a:extLst>
              <a:ext uri="{FF2B5EF4-FFF2-40B4-BE49-F238E27FC236}">
                <a16:creationId xmlns:a16="http://schemas.microsoft.com/office/drawing/2014/main" id="{C2ABD898-5940-4234-BE04-22A4B5EFAB25}"/>
              </a:ext>
            </a:extLst>
          </p:cNvPr>
          <p:cNvSpPr>
            <a:spLocks noGrp="1"/>
          </p:cNvSpPr>
          <p:nvPr>
            <p:ph type="body" sz="quarter" idx="12"/>
          </p:nvPr>
        </p:nvSpPr>
        <p:spPr>
          <a:xfrm>
            <a:off x="457080" y="3303362"/>
            <a:ext cx="3962939" cy="615553"/>
          </a:xfrm>
        </p:spPr>
        <p:txBody>
          <a:bodyPr/>
          <a:lstStyle>
            <a:lvl1pPr algn="l">
              <a:defRPr sz="2799" spc="0" baseline="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a:t>
            </a:r>
          </a:p>
        </p:txBody>
      </p:sp>
      <p:sp>
        <p:nvSpPr>
          <p:cNvPr id="8" name="Text Placeholder 6">
            <a:extLst>
              <a:ext uri="{FF2B5EF4-FFF2-40B4-BE49-F238E27FC236}">
                <a16:creationId xmlns:a16="http://schemas.microsoft.com/office/drawing/2014/main" id="{1092CC28-3B00-4BED-81DB-23E11FF5637E}"/>
              </a:ext>
            </a:extLst>
          </p:cNvPr>
          <p:cNvSpPr>
            <a:spLocks noGrp="1"/>
          </p:cNvSpPr>
          <p:nvPr>
            <p:ph type="body" sz="quarter" idx="13"/>
          </p:nvPr>
        </p:nvSpPr>
        <p:spPr>
          <a:xfrm>
            <a:off x="457080" y="4039951"/>
            <a:ext cx="3369206" cy="276999"/>
          </a:xfrm>
        </p:spPr>
        <p:txBody>
          <a:bodyPr tIns="0"/>
          <a:lstStyle>
            <a:lvl1pPr marL="171399" indent="-171399" algn="l">
              <a:spcAft>
                <a:spcPts val="400"/>
              </a:spcAft>
              <a:buFont typeface="Arial" panose="020B0604020202020204" pitchFamily="34" charset="0"/>
              <a:buChar char="•"/>
              <a:defRPr sz="1200" spc="0" baseline="0">
                <a:solidFill>
                  <a:schemeClr val="tx1"/>
                </a:solidFill>
                <a:latin typeface="+mn-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a:t>
            </a:r>
          </a:p>
        </p:txBody>
      </p:sp>
      <p:sp>
        <p:nvSpPr>
          <p:cNvPr id="12" name="Rectangle 11">
            <a:extLst>
              <a:ext uri="{FF2B5EF4-FFF2-40B4-BE49-F238E27FC236}">
                <a16:creationId xmlns:a16="http://schemas.microsoft.com/office/drawing/2014/main" id="{1E19E872-5140-45A8-B62A-46E06508F02A}"/>
              </a:ext>
            </a:extLst>
          </p:cNvPr>
          <p:cNvSpPr/>
          <p:nvPr userDrawn="1"/>
        </p:nvSpPr>
        <p:spPr bwMode="auto">
          <a:xfrm>
            <a:off x="6094412" y="0"/>
            <a:ext cx="609441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err="1">
              <a:gradFill>
                <a:gsLst>
                  <a:gs pos="0">
                    <a:srgbClr val="FFFFFF"/>
                  </a:gs>
                  <a:gs pos="100000">
                    <a:srgbClr val="FFFFFF"/>
                  </a:gs>
                </a:gsLst>
                <a:lin ang="5400000" scaled="0"/>
              </a:gradFill>
              <a:ea typeface="Segoe UI" pitchFamily="34" charset="0"/>
              <a:cs typeface="Segoe UI" pitchFamily="34" charset="0"/>
            </a:endParaRPr>
          </a:p>
        </p:txBody>
      </p:sp>
      <p:grpSp>
        <p:nvGrpSpPr>
          <p:cNvPr id="9" name="Group 8">
            <a:extLst>
              <a:ext uri="{FF2B5EF4-FFF2-40B4-BE49-F238E27FC236}">
                <a16:creationId xmlns:a16="http://schemas.microsoft.com/office/drawing/2014/main" id="{BF846DF2-9D26-41A1-9445-FC25853E7590}"/>
              </a:ext>
            </a:extLst>
          </p:cNvPr>
          <p:cNvGrpSpPr/>
          <p:nvPr userDrawn="1"/>
        </p:nvGrpSpPr>
        <p:grpSpPr>
          <a:xfrm>
            <a:off x="475365" y="493777"/>
            <a:ext cx="583161" cy="583943"/>
            <a:chOff x="437407" y="353055"/>
            <a:chExt cx="583313" cy="583943"/>
          </a:xfrm>
        </p:grpSpPr>
        <p:sp>
          <p:nvSpPr>
            <p:cNvPr id="10" name="Oval 9">
              <a:extLst>
                <a:ext uri="{FF2B5EF4-FFF2-40B4-BE49-F238E27FC236}">
                  <a16:creationId xmlns:a16="http://schemas.microsoft.com/office/drawing/2014/main" id="{82B880B5-5C73-49E7-851D-F3529FC5ADFA}"/>
                </a:ext>
              </a:extLst>
            </p:cNvPr>
            <p:cNvSpPr/>
            <p:nvPr/>
          </p:nvSpPr>
          <p:spPr bwMode="auto">
            <a:xfrm>
              <a:off x="437407" y="353055"/>
              <a:ext cx="583313" cy="583943"/>
            </a:xfrm>
            <a:prstGeom prst="ellipse">
              <a:avLst/>
            </a:prstGeom>
            <a:solidFill>
              <a:schemeClr val="accent5"/>
            </a:solidFill>
            <a:ln w="571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a:extLst>
                <a:ext uri="{FF2B5EF4-FFF2-40B4-BE49-F238E27FC236}">
                  <a16:creationId xmlns:a16="http://schemas.microsoft.com/office/drawing/2014/main" id="{CD8191C7-7785-4DB3-95C5-65C43816F2ED}"/>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564564" y="478120"/>
              <a:ext cx="328999" cy="333813"/>
            </a:xfrm>
            <a:prstGeom prst="rect">
              <a:avLst/>
            </a:prstGeom>
          </p:spPr>
        </p:pic>
      </p:grpSp>
      <p:sp>
        <p:nvSpPr>
          <p:cNvPr id="13" name="Slide number">
            <a:extLst>
              <a:ext uri="{FF2B5EF4-FFF2-40B4-BE49-F238E27FC236}">
                <a16:creationId xmlns:a16="http://schemas.microsoft.com/office/drawing/2014/main" id="{4840AE9B-0E9D-4538-BF88-C8D43402FC9F}"/>
              </a:ext>
            </a:extLst>
          </p:cNvPr>
          <p:cNvSpPr txBox="1"/>
          <p:nvPr userDrawn="1"/>
        </p:nvSpPr>
        <p:spPr bwMode="black">
          <a:xfrm>
            <a:off x="11477710" y="6536752"/>
            <a:ext cx="206680"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‹N›</a:t>
            </a:fld>
            <a:endParaRPr lang="en-US" sz="900" noProof="0"/>
          </a:p>
        </p:txBody>
      </p:sp>
    </p:spTree>
    <p:extLst>
      <p:ext uri="{BB962C8B-B14F-4D97-AF65-F5344CB8AC3E}">
        <p14:creationId xmlns:p14="http://schemas.microsoft.com/office/powerpoint/2010/main" val="1831624949"/>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216503-BDD7-5307-2421-B4759A1F9457}"/>
              </a:ext>
            </a:extLst>
          </p:cNvPr>
          <p:cNvSpPr>
            <a:spLocks noGrp="1"/>
          </p:cNvSpPr>
          <p:nvPr>
            <p:ph type="title"/>
          </p:nvPr>
        </p:nvSpPr>
        <p:spPr>
          <a:xfrm>
            <a:off x="831633" y="1709739"/>
            <a:ext cx="10512862" cy="2852737"/>
          </a:xfrm>
        </p:spPr>
        <p:txBody>
          <a:bodyPr anchor="b"/>
          <a:lstStyle>
            <a:lvl1pPr>
              <a:defRPr sz="5998"/>
            </a:lvl1pPr>
          </a:lstStyle>
          <a:p>
            <a:r>
              <a:rPr lang="it-IT"/>
              <a:t>Fare clic per modificare lo stile del titolo dello schema</a:t>
            </a:r>
          </a:p>
        </p:txBody>
      </p:sp>
      <p:sp>
        <p:nvSpPr>
          <p:cNvPr id="3" name="Segnaposto testo 2">
            <a:extLst>
              <a:ext uri="{FF2B5EF4-FFF2-40B4-BE49-F238E27FC236}">
                <a16:creationId xmlns:a16="http://schemas.microsoft.com/office/drawing/2014/main" id="{B57AA5DB-425C-DB22-107F-BE876243961A}"/>
              </a:ext>
            </a:extLst>
          </p:cNvPr>
          <p:cNvSpPr>
            <a:spLocks noGrp="1"/>
          </p:cNvSpPr>
          <p:nvPr>
            <p:ph type="body" idx="1"/>
          </p:nvPr>
        </p:nvSpPr>
        <p:spPr>
          <a:xfrm>
            <a:off x="831633" y="4589464"/>
            <a:ext cx="10512862" cy="1500187"/>
          </a:xfrm>
        </p:spPr>
        <p:txBody>
          <a:bodyPr/>
          <a:lstStyle>
            <a:lvl1pPr marL="0" indent="0">
              <a:buNone/>
              <a:defRPr sz="2399">
                <a:solidFill>
                  <a:schemeClr val="tx1">
                    <a:tint val="75000"/>
                  </a:schemeClr>
                </a:solidFill>
              </a:defRPr>
            </a:lvl1pPr>
            <a:lvl2pPr marL="457063" indent="0">
              <a:buNone/>
              <a:defRPr sz="1999">
                <a:solidFill>
                  <a:schemeClr val="tx1">
                    <a:tint val="75000"/>
                  </a:schemeClr>
                </a:solidFill>
              </a:defRPr>
            </a:lvl2pPr>
            <a:lvl3pPr marL="914126" indent="0">
              <a:buNone/>
              <a:defRPr sz="1799">
                <a:solidFill>
                  <a:schemeClr val="tx1">
                    <a:tint val="75000"/>
                  </a:schemeClr>
                </a:solidFill>
              </a:defRPr>
            </a:lvl3pPr>
            <a:lvl4pPr marL="1371189" indent="0">
              <a:buNone/>
              <a:defRPr sz="1600">
                <a:solidFill>
                  <a:schemeClr val="tx1">
                    <a:tint val="75000"/>
                  </a:schemeClr>
                </a:solidFill>
              </a:defRPr>
            </a:lvl4pPr>
            <a:lvl5pPr marL="1828251" indent="0">
              <a:buNone/>
              <a:defRPr sz="1600">
                <a:solidFill>
                  <a:schemeClr val="tx1">
                    <a:tint val="75000"/>
                  </a:schemeClr>
                </a:solidFill>
              </a:defRPr>
            </a:lvl5pPr>
            <a:lvl6pPr marL="2285314" indent="0">
              <a:buNone/>
              <a:defRPr sz="1600">
                <a:solidFill>
                  <a:schemeClr val="tx1">
                    <a:tint val="75000"/>
                  </a:schemeClr>
                </a:solidFill>
              </a:defRPr>
            </a:lvl6pPr>
            <a:lvl7pPr marL="2742377" indent="0">
              <a:buNone/>
              <a:defRPr sz="1600">
                <a:solidFill>
                  <a:schemeClr val="tx1">
                    <a:tint val="75000"/>
                  </a:schemeClr>
                </a:solidFill>
              </a:defRPr>
            </a:lvl7pPr>
            <a:lvl8pPr marL="3199440" indent="0">
              <a:buNone/>
              <a:defRPr sz="1600">
                <a:solidFill>
                  <a:schemeClr val="tx1">
                    <a:tint val="75000"/>
                  </a:schemeClr>
                </a:solidFill>
              </a:defRPr>
            </a:lvl8pPr>
            <a:lvl9pPr marL="3656503" indent="0">
              <a:buNone/>
              <a:defRPr sz="1600">
                <a:solidFill>
                  <a:schemeClr val="tx1">
                    <a:tint val="75000"/>
                  </a:schemeClr>
                </a:solidFill>
              </a:defRPr>
            </a:lvl9pPr>
          </a:lstStyle>
          <a:p>
            <a:pPr lvl="0"/>
            <a:r>
              <a:rPr lang="it-IT"/>
              <a:t>Fare clic per modificare gli stili del testo dello schema</a:t>
            </a:r>
          </a:p>
        </p:txBody>
      </p:sp>
      <p:sp>
        <p:nvSpPr>
          <p:cNvPr id="4" name="Segnaposto data 3">
            <a:extLst>
              <a:ext uri="{FF2B5EF4-FFF2-40B4-BE49-F238E27FC236}">
                <a16:creationId xmlns:a16="http://schemas.microsoft.com/office/drawing/2014/main" id="{31EFC6FE-5860-5937-9EAC-044AC7319BC1}"/>
              </a:ext>
            </a:extLst>
          </p:cNvPr>
          <p:cNvSpPr>
            <a:spLocks noGrp="1"/>
          </p:cNvSpPr>
          <p:nvPr>
            <p:ph type="dt" sz="half" idx="10"/>
          </p:nvPr>
        </p:nvSpPr>
        <p:spPr/>
        <p:txBody>
          <a:bodyPr/>
          <a:lstStyle/>
          <a:p>
            <a:endParaRPr lang="fr-FR"/>
          </a:p>
        </p:txBody>
      </p:sp>
      <p:sp>
        <p:nvSpPr>
          <p:cNvPr id="5" name="Segnaposto piè di pagina 4">
            <a:extLst>
              <a:ext uri="{FF2B5EF4-FFF2-40B4-BE49-F238E27FC236}">
                <a16:creationId xmlns:a16="http://schemas.microsoft.com/office/drawing/2014/main" id="{57993E2A-C773-401A-1AE5-891743E88827}"/>
              </a:ext>
            </a:extLst>
          </p:cNvPr>
          <p:cNvSpPr>
            <a:spLocks noGrp="1"/>
          </p:cNvSpPr>
          <p:nvPr>
            <p:ph type="ftr" sz="quarter" idx="11"/>
          </p:nvPr>
        </p:nvSpPr>
        <p:spPr/>
        <p:txBody>
          <a:bodyPr/>
          <a:lstStyle/>
          <a:p>
            <a:endParaRPr lang="fr-FR"/>
          </a:p>
        </p:txBody>
      </p:sp>
      <p:sp>
        <p:nvSpPr>
          <p:cNvPr id="6" name="Segnaposto numero diapositiva 5">
            <a:extLst>
              <a:ext uri="{FF2B5EF4-FFF2-40B4-BE49-F238E27FC236}">
                <a16:creationId xmlns:a16="http://schemas.microsoft.com/office/drawing/2014/main" id="{7A6066F4-EF26-5A88-FD1D-429D7DC9267D}"/>
              </a:ext>
            </a:extLst>
          </p:cNvPr>
          <p:cNvSpPr>
            <a:spLocks noGrp="1"/>
          </p:cNvSpPr>
          <p:nvPr>
            <p:ph type="sldNum" sz="quarter" idx="12"/>
          </p:nvPr>
        </p:nvSpPr>
        <p:spPr/>
        <p:txBody>
          <a:bodyPr/>
          <a:lstStyle/>
          <a:p>
            <a:fld id="{45C3C7EA-3F17-4DB1-801A-D87DBAB38924}" type="slidenum">
              <a:rPr lang="it-IT" smtClean="0"/>
              <a:t>‹N›</a:t>
            </a:fld>
            <a:endParaRPr lang="it-IT"/>
          </a:p>
        </p:txBody>
      </p:sp>
    </p:spTree>
    <p:extLst>
      <p:ext uri="{BB962C8B-B14F-4D97-AF65-F5344CB8AC3E}">
        <p14:creationId xmlns:p14="http://schemas.microsoft.com/office/powerpoint/2010/main" val="204979059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7982" y="365126"/>
            <a:ext cx="10512862" cy="768350"/>
          </a:xfrm>
        </p:spPr>
        <p:txBody>
          <a:bodyPr/>
          <a:lstStyle>
            <a:lvl1pPr algn="ctr">
              <a:defRPr/>
            </a:lvl1pPr>
          </a:lstStyle>
          <a:p>
            <a:r>
              <a:rPr lang="en-US"/>
              <a:t>Click to edit Master title style</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606CC1-1436-4FA3-B5BE-7FF06ED26E03}" type="slidenum">
              <a:rPr lang="en-US" smtClean="0"/>
              <a:t>‹N›</a:t>
            </a:fld>
            <a:endParaRPr lang="en-US"/>
          </a:p>
        </p:txBody>
      </p:sp>
      <p:cxnSp>
        <p:nvCxnSpPr>
          <p:cNvPr id="7" name="Straight Connector 6"/>
          <p:cNvCxnSpPr/>
          <p:nvPr userDrawn="1"/>
        </p:nvCxnSpPr>
        <p:spPr>
          <a:xfrm>
            <a:off x="4713647" y="1133476"/>
            <a:ext cx="276153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85166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left)">
                                      <p:cBhvr>
                                        <p:cTn id="1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BLANK 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87205044"/>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13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70EB26-4929-4DF6-88F4-86BD30B030F0}"/>
              </a:ext>
            </a:extLst>
          </p:cNvPr>
          <p:cNvSpPr>
            <a:spLocks noGrp="1"/>
          </p:cNvSpPr>
          <p:nvPr>
            <p:ph type="title"/>
          </p:nvPr>
        </p:nvSpPr>
        <p:spPr>
          <a:xfrm>
            <a:off x="457084" y="311602"/>
            <a:ext cx="3738687" cy="899665"/>
          </a:xfrm>
        </p:spPr>
        <p:txBody>
          <a:bodyPr anchor="t"/>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829201676"/>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8"/>
            <a:ext cx="11650488" cy="1985641"/>
          </a:xfrm>
        </p:spPr>
        <p:txBody>
          <a:bodyPr>
            <a:spAutoFit/>
          </a:bodyPr>
          <a:lstStyle>
            <a:lvl1pPr>
              <a:defRPr sz="3528"/>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59044647"/>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169" y="1189178"/>
            <a:ext cx="11650488"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0"/>
            </a:lvl2pPr>
            <a:lvl3pPr marL="224030" indent="0">
              <a:buNone/>
              <a:defRPr/>
            </a:lvl3pPr>
            <a:lvl4pPr marL="448059" indent="0">
              <a:buNone/>
              <a:defRPr/>
            </a:lvl4pPr>
            <a:lvl5pPr marL="672088"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69474004"/>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169" y="1189178"/>
            <a:ext cx="11650488"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30" indent="0">
              <a:buNone/>
              <a:defRPr/>
            </a:lvl3pPr>
            <a:lvl4pPr marL="448059" indent="0">
              <a:buNone/>
              <a:defRPr/>
            </a:lvl4pPr>
            <a:lvl5pPr marL="672088"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07975611"/>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2_Disposition personnalisé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e la date 2"/>
          <p:cNvSpPr>
            <a:spLocks noGrp="1"/>
          </p:cNvSpPr>
          <p:nvPr>
            <p:ph type="dt" sz="half" idx="10"/>
          </p:nvPr>
        </p:nvSpPr>
        <p:spPr/>
        <p:txBody>
          <a:bodyPr/>
          <a:lstStyle/>
          <a:p>
            <a:endParaRPr lang="fr-FR"/>
          </a:p>
        </p:txBody>
      </p:sp>
      <p:sp>
        <p:nvSpPr>
          <p:cNvPr id="4" name="Espace réservé du pied de page 3"/>
          <p:cNvSpPr>
            <a:spLocks noGrp="1"/>
          </p:cNvSpPr>
          <p:nvPr>
            <p:ph type="ftr" sz="quarter" idx="11"/>
          </p:nvPr>
        </p:nvSpPr>
        <p:spPr/>
        <p:txBody>
          <a:bodyPr/>
          <a:lstStyle/>
          <a:p>
            <a:endParaRPr lang="fr-FR"/>
          </a:p>
        </p:txBody>
      </p:sp>
      <p:sp>
        <p:nvSpPr>
          <p:cNvPr id="7" name="Espace réservé du contenu 6"/>
          <p:cNvSpPr>
            <a:spLocks noGrp="1"/>
          </p:cNvSpPr>
          <p:nvPr>
            <p:ph sz="quarter" idx="13"/>
          </p:nvPr>
        </p:nvSpPr>
        <p:spPr>
          <a:xfrm>
            <a:off x="609440" y="1790700"/>
            <a:ext cx="11122303" cy="4286250"/>
          </a:xfrm>
        </p:spPr>
        <p:txBody>
          <a:bodyPr vert="horz" lIns="91440" tIns="45720" rIns="91440" bIns="45720" rtlCol="0" anchor="ctr">
            <a:noAutofit/>
          </a:bodyPr>
          <a:lstStyle>
            <a:lvl1pPr>
              <a:defRPr lang="fr-FR" smtClean="0"/>
            </a:lvl1pPr>
            <a:lvl2pPr>
              <a:defRPr lang="fr-FR" sz="1400" smtClean="0">
                <a:solidFill>
                  <a:schemeClr val="tx1">
                    <a:lumMod val="65000"/>
                    <a:lumOff val="35000"/>
                  </a:schemeClr>
                </a:solidFill>
              </a:defRPr>
            </a:lvl2pPr>
            <a:lvl3pPr marL="804610" indent="-309465">
              <a:buClr>
                <a:srgbClr val="B1A089"/>
              </a:buClr>
              <a:buFont typeface="Wingdings" panose="05000000000000000000" pitchFamily="2" charset="2"/>
              <a:buChar char="§"/>
              <a:defRPr lang="fr-FR" sz="1400" smtClean="0">
                <a:solidFill>
                  <a:schemeClr val="tx1">
                    <a:lumMod val="65000"/>
                    <a:lumOff val="35000"/>
                  </a:schemeClr>
                </a:solidFill>
                <a:latin typeface="Myriad Pro" panose="020B0503030403020204" pitchFamily="34" charset="0"/>
              </a:defRPr>
            </a:lvl3pPr>
            <a:lvl4pPr marL="804610" indent="-309465">
              <a:buClr>
                <a:srgbClr val="B1A089"/>
              </a:buClr>
              <a:buFont typeface="Wingdings" panose="05000000000000000000" pitchFamily="2" charset="2"/>
              <a:buChar char="§"/>
              <a:defRPr lang="fr-FR" sz="1400" smtClean="0">
                <a:solidFill>
                  <a:schemeClr val="tx1">
                    <a:lumMod val="65000"/>
                    <a:lumOff val="35000"/>
                  </a:schemeClr>
                </a:solidFill>
                <a:latin typeface="Myriad Pro" panose="020B0503030403020204" pitchFamily="34" charset="0"/>
              </a:defRPr>
            </a:lvl4pPr>
            <a:lvl5pPr marL="804610" indent="-309465">
              <a:buClr>
                <a:srgbClr val="B1A089"/>
              </a:buClr>
              <a:buFont typeface="Wingdings" panose="05000000000000000000" pitchFamily="2" charset="2"/>
              <a:buChar char="§"/>
              <a:defRPr lang="fr-FR" sz="1400">
                <a:solidFill>
                  <a:schemeClr val="tx1">
                    <a:lumMod val="65000"/>
                    <a:lumOff val="35000"/>
                  </a:schemeClr>
                </a:solidFill>
                <a:latin typeface="Myriad Pro" panose="020B0503030403020204" pitchFamily="34" charset="0"/>
              </a:defRPr>
            </a:lvl5pPr>
          </a:lstStyle>
          <a:p>
            <a:pPr lvl="0" algn="just">
              <a:lnSpc>
                <a:spcPct val="102000"/>
              </a:lnSpc>
              <a:spcBef>
                <a:spcPts val="2399"/>
              </a:spcBef>
              <a:buClr>
                <a:srgbClr val="917C61"/>
              </a:buClr>
              <a:buFont typeface="Wingdings" panose="05000000000000000000" pitchFamily="2" charset="2"/>
              <a:buChar char="§"/>
            </a:pPr>
            <a:r>
              <a:rPr lang="fr-FR"/>
              <a:t>Modifier les styles du texte du masque</a:t>
            </a:r>
          </a:p>
          <a:p>
            <a:pPr lvl="1" algn="just">
              <a:lnSpc>
                <a:spcPct val="102000"/>
              </a:lnSpc>
              <a:spcBef>
                <a:spcPts val="600"/>
              </a:spcBef>
              <a:buClr>
                <a:srgbClr val="AF9E87"/>
              </a:buClr>
              <a:buFont typeface="Wingdings" panose="05000000000000000000" pitchFamily="2" charset="2"/>
              <a:buChar char="§"/>
            </a:pPr>
            <a:r>
              <a:rPr lang="fr-FR"/>
              <a:t>Deuxième niveau</a:t>
            </a:r>
          </a:p>
          <a:p>
            <a:pPr lvl="2"/>
            <a:r>
              <a:rPr lang="fr-FR"/>
              <a:t>Troisième niveau</a:t>
            </a:r>
          </a:p>
          <a:p>
            <a:pPr lvl="3"/>
            <a:r>
              <a:rPr lang="fr-FR"/>
              <a:t>Quatrième niveau</a:t>
            </a:r>
          </a:p>
          <a:p>
            <a:pPr lvl="4"/>
            <a:r>
              <a:rPr lang="fr-FR"/>
              <a:t>Cinquième niveau</a:t>
            </a:r>
          </a:p>
        </p:txBody>
      </p:sp>
    </p:spTree>
    <p:extLst>
      <p:ext uri="{BB962C8B-B14F-4D97-AF65-F5344CB8AC3E}">
        <p14:creationId xmlns:p14="http://schemas.microsoft.com/office/powerpoint/2010/main" val="390951733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23_Custom Layout">
    <p:spTree>
      <p:nvGrpSpPr>
        <p:cNvPr id="1" name=""/>
        <p:cNvGrpSpPr/>
        <p:nvPr/>
      </p:nvGrpSpPr>
      <p:grpSpPr>
        <a:xfrm>
          <a:off x="0" y="0"/>
          <a:ext cx="0" cy="0"/>
          <a:chOff x="0" y="0"/>
          <a:chExt cx="0" cy="0"/>
        </a:xfrm>
      </p:grpSpPr>
      <p:sp>
        <p:nvSpPr>
          <p:cNvPr id="16" name="Picture Placeholder 15"/>
          <p:cNvSpPr>
            <a:spLocks noGrp="1"/>
          </p:cNvSpPr>
          <p:nvPr>
            <p:ph type="pic" sz="quarter" idx="12"/>
          </p:nvPr>
        </p:nvSpPr>
        <p:spPr>
          <a:xfrm rot="20700000">
            <a:off x="780558" y="2014060"/>
            <a:ext cx="2092522" cy="2093067"/>
          </a:xfrm>
          <a:custGeom>
            <a:avLst/>
            <a:gdLst>
              <a:gd name="connsiteX0" fmla="*/ 2093067 w 2093067"/>
              <a:gd name="connsiteY0" fmla="*/ 0 h 2093067"/>
              <a:gd name="connsiteX1" fmla="*/ 2093067 w 2093067"/>
              <a:gd name="connsiteY1" fmla="*/ 2093067 h 2093067"/>
              <a:gd name="connsiteX2" fmla="*/ 0 w 2093067"/>
              <a:gd name="connsiteY2" fmla="*/ 2093067 h 2093067"/>
              <a:gd name="connsiteX3" fmla="*/ 0 w 2093067"/>
              <a:gd name="connsiteY3" fmla="*/ 0 h 2093067"/>
            </a:gdLst>
            <a:ahLst/>
            <a:cxnLst>
              <a:cxn ang="0">
                <a:pos x="connsiteX0" y="connsiteY0"/>
              </a:cxn>
              <a:cxn ang="0">
                <a:pos x="connsiteX1" y="connsiteY1"/>
              </a:cxn>
              <a:cxn ang="0">
                <a:pos x="connsiteX2" y="connsiteY2"/>
              </a:cxn>
              <a:cxn ang="0">
                <a:pos x="connsiteX3" y="connsiteY3"/>
              </a:cxn>
            </a:cxnLst>
            <a:rect l="l" t="t" r="r" b="b"/>
            <a:pathLst>
              <a:path w="2093067" h="2093067">
                <a:moveTo>
                  <a:pt x="2093067" y="0"/>
                </a:moveTo>
                <a:lnTo>
                  <a:pt x="2093067" y="2093067"/>
                </a:lnTo>
                <a:lnTo>
                  <a:pt x="0" y="2093067"/>
                </a:lnTo>
                <a:lnTo>
                  <a:pt x="0" y="0"/>
                </a:lnTo>
                <a:close/>
              </a:path>
            </a:pathLst>
          </a:custGeom>
          <a:pattFill prst="solidDmnd">
            <a:fgClr>
              <a:schemeClr val="accent1">
                <a:lumMod val="20000"/>
                <a:lumOff val="80000"/>
              </a:schemeClr>
            </a:fgClr>
            <a:bgClr>
              <a:schemeClr val="bg1"/>
            </a:bgClr>
          </a:pattFill>
        </p:spPr>
        <p:txBody>
          <a:bodyPr wrap="square" anchor="ctr">
            <a:noAutofit/>
          </a:bodyPr>
          <a:lstStyle>
            <a:lvl1pPr algn="ctr">
              <a:defRPr sz="1100"/>
            </a:lvl1pPr>
          </a:lstStyle>
          <a:p>
            <a:endParaRPr lang="en-US"/>
          </a:p>
        </p:txBody>
      </p:sp>
      <p:sp>
        <p:nvSpPr>
          <p:cNvPr id="17" name="Picture Placeholder 16"/>
          <p:cNvSpPr>
            <a:spLocks noGrp="1"/>
          </p:cNvSpPr>
          <p:nvPr>
            <p:ph type="pic" sz="quarter" idx="13"/>
          </p:nvPr>
        </p:nvSpPr>
        <p:spPr>
          <a:xfrm rot="900000">
            <a:off x="3524031" y="444258"/>
            <a:ext cx="2092522" cy="2093067"/>
          </a:xfrm>
          <a:custGeom>
            <a:avLst/>
            <a:gdLst>
              <a:gd name="connsiteX0" fmla="*/ 0 w 2093067"/>
              <a:gd name="connsiteY0" fmla="*/ 0 h 2093067"/>
              <a:gd name="connsiteX1" fmla="*/ 2093067 w 2093067"/>
              <a:gd name="connsiteY1" fmla="*/ 0 h 2093067"/>
              <a:gd name="connsiteX2" fmla="*/ 2093067 w 2093067"/>
              <a:gd name="connsiteY2" fmla="*/ 2093067 h 2093067"/>
              <a:gd name="connsiteX3" fmla="*/ 0 w 2093067"/>
              <a:gd name="connsiteY3" fmla="*/ 2093067 h 2093067"/>
            </a:gdLst>
            <a:ahLst/>
            <a:cxnLst>
              <a:cxn ang="0">
                <a:pos x="connsiteX0" y="connsiteY0"/>
              </a:cxn>
              <a:cxn ang="0">
                <a:pos x="connsiteX1" y="connsiteY1"/>
              </a:cxn>
              <a:cxn ang="0">
                <a:pos x="connsiteX2" y="connsiteY2"/>
              </a:cxn>
              <a:cxn ang="0">
                <a:pos x="connsiteX3" y="connsiteY3"/>
              </a:cxn>
            </a:cxnLst>
            <a:rect l="l" t="t" r="r" b="b"/>
            <a:pathLst>
              <a:path w="2093067" h="2093067">
                <a:moveTo>
                  <a:pt x="0" y="0"/>
                </a:moveTo>
                <a:lnTo>
                  <a:pt x="2093067" y="0"/>
                </a:lnTo>
                <a:lnTo>
                  <a:pt x="2093067" y="2093067"/>
                </a:lnTo>
                <a:lnTo>
                  <a:pt x="0" y="2093067"/>
                </a:lnTo>
                <a:close/>
              </a:path>
            </a:pathLst>
          </a:custGeom>
          <a:pattFill prst="solidDmnd">
            <a:fgClr>
              <a:schemeClr val="accent1">
                <a:lumMod val="20000"/>
                <a:lumOff val="80000"/>
              </a:schemeClr>
            </a:fgClr>
            <a:bgClr>
              <a:schemeClr val="bg1"/>
            </a:bgClr>
          </a:pattFill>
        </p:spPr>
        <p:txBody>
          <a:bodyPr wrap="square" anchor="ctr">
            <a:noAutofit/>
          </a:bodyPr>
          <a:lstStyle>
            <a:lvl1pPr algn="ctr">
              <a:defRPr sz="1100"/>
            </a:lvl1pPr>
          </a:lstStyle>
          <a:p>
            <a:endParaRPr lang="en-US"/>
          </a:p>
        </p:txBody>
      </p:sp>
      <p:sp>
        <p:nvSpPr>
          <p:cNvPr id="18" name="Picture Placeholder 17"/>
          <p:cNvSpPr>
            <a:spLocks noGrp="1"/>
          </p:cNvSpPr>
          <p:nvPr>
            <p:ph type="pic" sz="quarter" idx="14"/>
          </p:nvPr>
        </p:nvSpPr>
        <p:spPr>
          <a:xfrm rot="20700000">
            <a:off x="6267501" y="1508834"/>
            <a:ext cx="2092522" cy="2093067"/>
          </a:xfrm>
          <a:custGeom>
            <a:avLst/>
            <a:gdLst>
              <a:gd name="connsiteX0" fmla="*/ 2093067 w 2093067"/>
              <a:gd name="connsiteY0" fmla="*/ 0 h 2093067"/>
              <a:gd name="connsiteX1" fmla="*/ 2093067 w 2093067"/>
              <a:gd name="connsiteY1" fmla="*/ 2093067 h 2093067"/>
              <a:gd name="connsiteX2" fmla="*/ 0 w 2093067"/>
              <a:gd name="connsiteY2" fmla="*/ 2093067 h 2093067"/>
              <a:gd name="connsiteX3" fmla="*/ 0 w 2093067"/>
              <a:gd name="connsiteY3" fmla="*/ 0 h 2093067"/>
            </a:gdLst>
            <a:ahLst/>
            <a:cxnLst>
              <a:cxn ang="0">
                <a:pos x="connsiteX0" y="connsiteY0"/>
              </a:cxn>
              <a:cxn ang="0">
                <a:pos x="connsiteX1" y="connsiteY1"/>
              </a:cxn>
              <a:cxn ang="0">
                <a:pos x="connsiteX2" y="connsiteY2"/>
              </a:cxn>
              <a:cxn ang="0">
                <a:pos x="connsiteX3" y="connsiteY3"/>
              </a:cxn>
            </a:cxnLst>
            <a:rect l="l" t="t" r="r" b="b"/>
            <a:pathLst>
              <a:path w="2093067" h="2093067">
                <a:moveTo>
                  <a:pt x="2093067" y="0"/>
                </a:moveTo>
                <a:lnTo>
                  <a:pt x="2093067" y="2093067"/>
                </a:lnTo>
                <a:lnTo>
                  <a:pt x="0" y="2093067"/>
                </a:lnTo>
                <a:lnTo>
                  <a:pt x="0" y="0"/>
                </a:lnTo>
                <a:close/>
              </a:path>
            </a:pathLst>
          </a:custGeom>
          <a:pattFill prst="solidDmnd">
            <a:fgClr>
              <a:schemeClr val="accent1">
                <a:lumMod val="20000"/>
                <a:lumOff val="80000"/>
              </a:schemeClr>
            </a:fgClr>
            <a:bgClr>
              <a:schemeClr val="bg1"/>
            </a:bgClr>
          </a:pattFill>
        </p:spPr>
        <p:txBody>
          <a:bodyPr wrap="square" anchor="ctr">
            <a:noAutofit/>
          </a:bodyPr>
          <a:lstStyle>
            <a:lvl1pPr algn="ctr">
              <a:defRPr sz="1100"/>
            </a:lvl1pPr>
          </a:lstStyle>
          <a:p>
            <a:endParaRPr lang="en-US"/>
          </a:p>
        </p:txBody>
      </p:sp>
      <p:sp>
        <p:nvSpPr>
          <p:cNvPr id="19" name="Picture Placeholder 18"/>
          <p:cNvSpPr>
            <a:spLocks noGrp="1"/>
          </p:cNvSpPr>
          <p:nvPr>
            <p:ph type="pic" sz="quarter" idx="15"/>
          </p:nvPr>
        </p:nvSpPr>
        <p:spPr>
          <a:xfrm rot="1800000">
            <a:off x="9209205" y="732323"/>
            <a:ext cx="2092522" cy="2093067"/>
          </a:xfrm>
          <a:custGeom>
            <a:avLst/>
            <a:gdLst>
              <a:gd name="connsiteX0" fmla="*/ 0 w 2093067"/>
              <a:gd name="connsiteY0" fmla="*/ 0 h 2093067"/>
              <a:gd name="connsiteX1" fmla="*/ 2093067 w 2093067"/>
              <a:gd name="connsiteY1" fmla="*/ 0 h 2093067"/>
              <a:gd name="connsiteX2" fmla="*/ 2093067 w 2093067"/>
              <a:gd name="connsiteY2" fmla="*/ 2093067 h 2093067"/>
              <a:gd name="connsiteX3" fmla="*/ 1 w 2093067"/>
              <a:gd name="connsiteY3" fmla="*/ 2093066 h 2093067"/>
            </a:gdLst>
            <a:ahLst/>
            <a:cxnLst>
              <a:cxn ang="0">
                <a:pos x="connsiteX0" y="connsiteY0"/>
              </a:cxn>
              <a:cxn ang="0">
                <a:pos x="connsiteX1" y="connsiteY1"/>
              </a:cxn>
              <a:cxn ang="0">
                <a:pos x="connsiteX2" y="connsiteY2"/>
              </a:cxn>
              <a:cxn ang="0">
                <a:pos x="connsiteX3" y="connsiteY3"/>
              </a:cxn>
            </a:cxnLst>
            <a:rect l="l" t="t" r="r" b="b"/>
            <a:pathLst>
              <a:path w="2093067" h="2093067">
                <a:moveTo>
                  <a:pt x="0" y="0"/>
                </a:moveTo>
                <a:lnTo>
                  <a:pt x="2093067" y="0"/>
                </a:lnTo>
                <a:lnTo>
                  <a:pt x="2093067" y="2093067"/>
                </a:lnTo>
                <a:lnTo>
                  <a:pt x="1" y="2093066"/>
                </a:lnTo>
                <a:close/>
              </a:path>
            </a:pathLst>
          </a:custGeom>
          <a:pattFill prst="solidDmnd">
            <a:fgClr>
              <a:schemeClr val="accent1">
                <a:lumMod val="20000"/>
                <a:lumOff val="80000"/>
              </a:schemeClr>
            </a:fgClr>
            <a:bgClr>
              <a:schemeClr val="bg1"/>
            </a:bgClr>
          </a:pattFill>
        </p:spPr>
        <p:txBody>
          <a:bodyPr wrap="square" anchor="ctr">
            <a:noAutofit/>
          </a:bodyPr>
          <a:lstStyle>
            <a:lvl1pPr algn="ctr">
              <a:defRPr sz="1100"/>
            </a:lvl1pPr>
          </a:lstStyle>
          <a:p>
            <a:endParaRPr lang="en-US"/>
          </a:p>
        </p:txBody>
      </p:sp>
    </p:spTree>
    <p:extLst>
      <p:ext uri="{BB962C8B-B14F-4D97-AF65-F5344CB8AC3E}">
        <p14:creationId xmlns:p14="http://schemas.microsoft.com/office/powerpoint/2010/main" val="232549055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4_Titre et contenu">
    <p:spTree>
      <p:nvGrpSpPr>
        <p:cNvPr id="1" name=""/>
        <p:cNvGrpSpPr/>
        <p:nvPr/>
      </p:nvGrpSpPr>
      <p:grpSpPr>
        <a:xfrm>
          <a:off x="0" y="0"/>
          <a:ext cx="0" cy="0"/>
          <a:chOff x="0" y="0"/>
          <a:chExt cx="0" cy="0"/>
        </a:xfrm>
      </p:grpSpPr>
      <p:pic>
        <p:nvPicPr>
          <p:cNvPr id="11" name="Picture 2" descr="C:\Users\i013733\AppData\Local\Microsoft\Windows\Temporary Internet Files\Content.IE5\IC3INUH8\274615_l_srgb_s_gl[1].jpg">
            <a:extLst>
              <a:ext uri="{FF2B5EF4-FFF2-40B4-BE49-F238E27FC236}">
                <a16:creationId xmlns:a16="http://schemas.microsoft.com/office/drawing/2014/main" id="{1F24891D-4133-4A3B-B715-0EE68E053AED}"/>
              </a:ext>
            </a:extLst>
          </p:cNvPr>
          <p:cNvPicPr>
            <a:picLocks noChangeAspect="1" noChangeArrowheads="1"/>
          </p:cNvPicPr>
          <p:nvPr userDrawn="1"/>
        </p:nvPicPr>
        <p:blipFill rotWithShape="1">
          <a:blip r:embed="rId2" cstate="screen">
            <a:extLst>
              <a:ext uri="{28A0092B-C50C-407E-A947-70E740481C1C}">
                <a14:useLocalDpi xmlns:a14="http://schemas.microsoft.com/office/drawing/2010/main"/>
              </a:ext>
            </a:extLst>
          </a:blip>
          <a:srcRect/>
          <a:stretch/>
        </p:blipFill>
        <p:spPr bwMode="auto">
          <a:xfrm>
            <a:off x="5370912" y="11797"/>
            <a:ext cx="6808338" cy="6848622"/>
          </a:xfrm>
          <a:prstGeom prst="rect">
            <a:avLst/>
          </a:prstGeom>
          <a:noFill/>
          <a:extLst>
            <a:ext uri="{909E8E84-426E-40DD-AFC4-6F175D3DCCD1}">
              <a14:hiddenFill xmlns:a14="http://schemas.microsoft.com/office/drawing/2010/main">
                <a:solidFill>
                  <a:srgbClr val="FFFFFF"/>
                </a:solidFill>
              </a14:hiddenFill>
            </a:ext>
          </a:extLst>
        </p:spPr>
      </p:pic>
      <p:sp>
        <p:nvSpPr>
          <p:cNvPr id="8" name="Forme libre 2">
            <a:extLst>
              <a:ext uri="{FF2B5EF4-FFF2-40B4-BE49-F238E27FC236}">
                <a16:creationId xmlns:a16="http://schemas.microsoft.com/office/drawing/2014/main" id="{2FC56465-8785-43B7-ACB2-504FCC7E9A04}"/>
              </a:ext>
            </a:extLst>
          </p:cNvPr>
          <p:cNvSpPr/>
          <p:nvPr userDrawn="1"/>
        </p:nvSpPr>
        <p:spPr>
          <a:xfrm>
            <a:off x="3888930" y="2"/>
            <a:ext cx="6655344" cy="6857999"/>
          </a:xfrm>
          <a:custGeom>
            <a:avLst/>
            <a:gdLst>
              <a:gd name="connsiteX0" fmla="*/ 8117065 w 8117065"/>
              <a:gd name="connsiteY0" fmla="*/ 0 h 6858000"/>
              <a:gd name="connsiteX1" fmla="*/ 21166 w 8117065"/>
              <a:gd name="connsiteY1" fmla="*/ 0 h 6858000"/>
              <a:gd name="connsiteX2" fmla="*/ 0 w 8117065"/>
              <a:gd name="connsiteY2" fmla="*/ 6858000 h 6858000"/>
              <a:gd name="connsiteX3" fmla="*/ 4190818 w 8117065"/>
              <a:gd name="connsiteY3" fmla="*/ 6858000 h 6858000"/>
              <a:gd name="connsiteX4" fmla="*/ 8117065 w 8117065"/>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17065" h="6858000">
                <a:moveTo>
                  <a:pt x="8117065" y="0"/>
                </a:moveTo>
                <a:lnTo>
                  <a:pt x="21166" y="0"/>
                </a:lnTo>
                <a:cubicBezTo>
                  <a:pt x="14111" y="2286000"/>
                  <a:pt x="7055" y="4572000"/>
                  <a:pt x="0" y="6858000"/>
                </a:cubicBezTo>
                <a:lnTo>
                  <a:pt x="4190818" y="6858000"/>
                </a:lnTo>
                <a:lnTo>
                  <a:pt x="8117065" y="0"/>
                </a:lnTo>
                <a:close/>
              </a:path>
            </a:pathLst>
          </a:custGeom>
          <a:solidFill>
            <a:srgbClr val="BBAC99">
              <a:alpha val="58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1462"/>
          </a:p>
        </p:txBody>
      </p:sp>
      <p:sp>
        <p:nvSpPr>
          <p:cNvPr id="9" name="Forme libre 3">
            <a:extLst>
              <a:ext uri="{FF2B5EF4-FFF2-40B4-BE49-F238E27FC236}">
                <a16:creationId xmlns:a16="http://schemas.microsoft.com/office/drawing/2014/main" id="{244316E5-F434-4E84-A883-EE2441C35A68}"/>
              </a:ext>
            </a:extLst>
          </p:cNvPr>
          <p:cNvSpPr/>
          <p:nvPr userDrawn="1"/>
        </p:nvSpPr>
        <p:spPr>
          <a:xfrm>
            <a:off x="2889138" y="2"/>
            <a:ext cx="6658358" cy="6857999"/>
          </a:xfrm>
          <a:custGeom>
            <a:avLst/>
            <a:gdLst>
              <a:gd name="connsiteX0" fmla="*/ 8117065 w 8117065"/>
              <a:gd name="connsiteY0" fmla="*/ 0 h 6858000"/>
              <a:gd name="connsiteX1" fmla="*/ 21166 w 8117065"/>
              <a:gd name="connsiteY1" fmla="*/ 0 h 6858000"/>
              <a:gd name="connsiteX2" fmla="*/ 0 w 8117065"/>
              <a:gd name="connsiteY2" fmla="*/ 6858000 h 6858000"/>
              <a:gd name="connsiteX3" fmla="*/ 4190818 w 8117065"/>
              <a:gd name="connsiteY3" fmla="*/ 6858000 h 6858000"/>
              <a:gd name="connsiteX4" fmla="*/ 8117065 w 8117065"/>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17065" h="6858000">
                <a:moveTo>
                  <a:pt x="8117065" y="0"/>
                </a:moveTo>
                <a:lnTo>
                  <a:pt x="21166" y="0"/>
                </a:lnTo>
                <a:cubicBezTo>
                  <a:pt x="14111" y="2286000"/>
                  <a:pt x="7055" y="4572000"/>
                  <a:pt x="0" y="6858000"/>
                </a:cubicBezTo>
                <a:lnTo>
                  <a:pt x="4190818" y="6858000"/>
                </a:lnTo>
                <a:lnTo>
                  <a:pt x="8117065" y="0"/>
                </a:lnTo>
                <a:close/>
              </a:path>
            </a:pathLst>
          </a:custGeom>
          <a:solidFill>
            <a:srgbClr val="49D4EC">
              <a:alpha val="2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1462"/>
          </a:p>
        </p:txBody>
      </p:sp>
      <p:pic>
        <p:nvPicPr>
          <p:cNvPr id="10" name="Image 9">
            <a:extLst>
              <a:ext uri="{FF2B5EF4-FFF2-40B4-BE49-F238E27FC236}">
                <a16:creationId xmlns:a16="http://schemas.microsoft.com/office/drawing/2014/main" id="{E4292A80-D419-4631-8E36-B39215D26EE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16536" b="14184"/>
          <a:stretch/>
        </p:blipFill>
        <p:spPr>
          <a:xfrm>
            <a:off x="2481105" y="-728"/>
            <a:ext cx="6228041" cy="6858000"/>
          </a:xfrm>
          <a:prstGeom prst="rect">
            <a:avLst/>
          </a:prstGeom>
        </p:spPr>
      </p:pic>
      <p:sp>
        <p:nvSpPr>
          <p:cNvPr id="12" name="Forme libre 4">
            <a:extLst>
              <a:ext uri="{FF2B5EF4-FFF2-40B4-BE49-F238E27FC236}">
                <a16:creationId xmlns:a16="http://schemas.microsoft.com/office/drawing/2014/main" id="{F0838871-4A65-42EC-B965-1BCB1C5C82C2}"/>
              </a:ext>
            </a:extLst>
          </p:cNvPr>
          <p:cNvSpPr/>
          <p:nvPr userDrawn="1"/>
        </p:nvSpPr>
        <p:spPr>
          <a:xfrm>
            <a:off x="2274936" y="894"/>
            <a:ext cx="6365319" cy="6857999"/>
          </a:xfrm>
          <a:custGeom>
            <a:avLst/>
            <a:gdLst>
              <a:gd name="connsiteX0" fmla="*/ 8117065 w 8117065"/>
              <a:gd name="connsiteY0" fmla="*/ 0 h 6858000"/>
              <a:gd name="connsiteX1" fmla="*/ 21166 w 8117065"/>
              <a:gd name="connsiteY1" fmla="*/ 0 h 6858000"/>
              <a:gd name="connsiteX2" fmla="*/ 0 w 8117065"/>
              <a:gd name="connsiteY2" fmla="*/ 6858000 h 6858000"/>
              <a:gd name="connsiteX3" fmla="*/ 4190818 w 8117065"/>
              <a:gd name="connsiteY3" fmla="*/ 6858000 h 6858000"/>
              <a:gd name="connsiteX4" fmla="*/ 8117065 w 8117065"/>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17065" h="6858000">
                <a:moveTo>
                  <a:pt x="8117065" y="0"/>
                </a:moveTo>
                <a:lnTo>
                  <a:pt x="21166" y="0"/>
                </a:lnTo>
                <a:cubicBezTo>
                  <a:pt x="14111" y="2286000"/>
                  <a:pt x="7055" y="4572000"/>
                  <a:pt x="0" y="6858000"/>
                </a:cubicBezTo>
                <a:lnTo>
                  <a:pt x="4190818" y="6858000"/>
                </a:lnTo>
                <a:lnTo>
                  <a:pt x="8117065" y="0"/>
                </a:ln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1799"/>
          </a:p>
        </p:txBody>
      </p:sp>
      <p:sp>
        <p:nvSpPr>
          <p:cNvPr id="7" name="Slide number">
            <a:extLst>
              <a:ext uri="{FF2B5EF4-FFF2-40B4-BE49-F238E27FC236}">
                <a16:creationId xmlns:a16="http://schemas.microsoft.com/office/drawing/2014/main" id="{884C61E6-5113-4C8F-A7C9-CE7EE1B34E5E}"/>
              </a:ext>
            </a:extLst>
          </p:cNvPr>
          <p:cNvSpPr txBox="1"/>
          <p:nvPr userDrawn="1"/>
        </p:nvSpPr>
        <p:spPr bwMode="black">
          <a:xfrm>
            <a:off x="11477710" y="6536752"/>
            <a:ext cx="206680"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‹N›</a:t>
            </a:fld>
            <a:endParaRPr lang="en-US" sz="900" noProof="0"/>
          </a:p>
        </p:txBody>
      </p:sp>
    </p:spTree>
    <p:extLst>
      <p:ext uri="{BB962C8B-B14F-4D97-AF65-F5344CB8AC3E}">
        <p14:creationId xmlns:p14="http://schemas.microsoft.com/office/powerpoint/2010/main" val="127935425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Cover with Image or Illustration">
    <p:bg>
      <p:bgRef idx="1001">
        <a:schemeClr val="bg1"/>
      </p:bgRef>
    </p:bg>
    <p:spTree>
      <p:nvGrpSpPr>
        <p:cNvPr id="1" name=""/>
        <p:cNvGrpSpPr/>
        <p:nvPr/>
      </p:nvGrpSpPr>
      <p:grpSpPr>
        <a:xfrm>
          <a:off x="0" y="0"/>
          <a:ext cx="0" cy="0"/>
          <a:chOff x="0" y="0"/>
          <a:chExt cx="0" cy="0"/>
        </a:xfrm>
      </p:grpSpPr>
      <p:pic>
        <p:nvPicPr>
          <p:cNvPr id="6" name="SAP Logo" descr="SAP Logo" title="SAP Logo"/>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944075" y="6217668"/>
            <a:ext cx="1962613" cy="360000"/>
          </a:xfrm>
          <a:prstGeom prst="rect">
            <a:avLst/>
          </a:prstGeom>
        </p:spPr>
      </p:pic>
      <p:sp>
        <p:nvSpPr>
          <p:cNvPr id="13" name="Classification"/>
          <p:cNvSpPr txBox="1"/>
          <p:nvPr userDrawn="1"/>
        </p:nvSpPr>
        <p:spPr>
          <a:xfrm>
            <a:off x="287851" y="5769668"/>
            <a:ext cx="4202665" cy="138499"/>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a:t>PUBLIC</a:t>
            </a:r>
          </a:p>
        </p:txBody>
      </p:sp>
      <p:sp>
        <p:nvSpPr>
          <p:cNvPr id="19" name="Speaker"/>
          <p:cNvSpPr>
            <a:spLocks noGrp="1"/>
          </p:cNvSpPr>
          <p:nvPr userDrawn="1">
            <p:ph type="subTitle" idx="1" hasCustomPrompt="1"/>
          </p:nvPr>
        </p:nvSpPr>
        <p:spPr bwMode="black">
          <a:xfrm>
            <a:off x="287850" y="5130491"/>
            <a:ext cx="10893498" cy="430887"/>
          </a:xfrm>
        </p:spPr>
        <p:txBody>
          <a:bodyPr wrap="square" anchor="t" anchorCtr="0">
            <a:noAutofit/>
          </a:bodyPr>
          <a:lstStyle>
            <a:lvl1pPr marL="0" marR="0" indent="0" algn="l" defTabSz="1087905"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3953" indent="0" algn="ctr">
              <a:buNone/>
              <a:defRPr>
                <a:solidFill>
                  <a:schemeClr val="tx1">
                    <a:tint val="75000"/>
                  </a:schemeClr>
                </a:solidFill>
              </a:defRPr>
            </a:lvl2pPr>
            <a:lvl3pPr marL="1087905" indent="0" algn="ctr">
              <a:buNone/>
              <a:defRPr>
                <a:solidFill>
                  <a:schemeClr val="tx1">
                    <a:tint val="75000"/>
                  </a:schemeClr>
                </a:solidFill>
              </a:defRPr>
            </a:lvl3pPr>
            <a:lvl4pPr marL="1631857" indent="0" algn="ctr">
              <a:buNone/>
              <a:defRPr>
                <a:solidFill>
                  <a:schemeClr val="tx1">
                    <a:tint val="75000"/>
                  </a:schemeClr>
                </a:solidFill>
              </a:defRPr>
            </a:lvl4pPr>
            <a:lvl5pPr marL="2175810" indent="0" algn="ctr">
              <a:buNone/>
              <a:defRPr>
                <a:solidFill>
                  <a:schemeClr val="tx1">
                    <a:tint val="75000"/>
                  </a:schemeClr>
                </a:solidFill>
              </a:defRPr>
            </a:lvl5pPr>
            <a:lvl6pPr marL="2719764" indent="0" algn="ctr">
              <a:buNone/>
              <a:defRPr>
                <a:solidFill>
                  <a:schemeClr val="tx1">
                    <a:tint val="75000"/>
                  </a:schemeClr>
                </a:solidFill>
              </a:defRPr>
            </a:lvl6pPr>
            <a:lvl7pPr marL="3263716" indent="0" algn="ctr">
              <a:buNone/>
              <a:defRPr>
                <a:solidFill>
                  <a:schemeClr val="tx1">
                    <a:tint val="75000"/>
                  </a:schemeClr>
                </a:solidFill>
              </a:defRPr>
            </a:lvl7pPr>
            <a:lvl8pPr marL="3807668" indent="0" algn="ctr">
              <a:buNone/>
              <a:defRPr>
                <a:solidFill>
                  <a:schemeClr val="tx1">
                    <a:tint val="75000"/>
                  </a:schemeClr>
                </a:solidFill>
              </a:defRPr>
            </a:lvl8pPr>
            <a:lvl9pPr marL="4351621" indent="0" algn="ctr">
              <a:buNone/>
              <a:defRPr>
                <a:solidFill>
                  <a:schemeClr val="tx1">
                    <a:tint val="75000"/>
                  </a:schemeClr>
                </a:solidFill>
              </a:defRPr>
            </a:lvl9pPr>
          </a:lstStyle>
          <a:p>
            <a:r>
              <a:rPr lang="en-US"/>
              <a:t>Speaker’s Name, SAP</a:t>
            </a:r>
          </a:p>
          <a:p>
            <a:pPr marL="0" marR="0" lvl="0" indent="0" algn="l" defTabSz="1087905" rtl="0" eaLnBrk="1" fontAlgn="auto" latinLnBrk="0" hangingPunct="1">
              <a:lnSpc>
                <a:spcPct val="100000"/>
              </a:lnSpc>
              <a:spcBef>
                <a:spcPts val="0"/>
              </a:spcBef>
              <a:spcAft>
                <a:spcPts val="0"/>
              </a:spcAft>
              <a:buClr>
                <a:schemeClr val="accent1"/>
              </a:buClr>
              <a:buSzPct val="80000"/>
              <a:buFontTx/>
              <a:buNone/>
              <a:tabLst/>
              <a:defRPr/>
            </a:pPr>
            <a:r>
              <a:rPr lang="en-US"/>
              <a:t>Month 00, 2020</a:t>
            </a:r>
          </a:p>
        </p:txBody>
      </p:sp>
      <p:sp>
        <p:nvSpPr>
          <p:cNvPr id="3" name="Title"/>
          <p:cNvSpPr>
            <a:spLocks noGrp="1"/>
          </p:cNvSpPr>
          <p:nvPr>
            <p:ph type="title" hasCustomPrompt="1"/>
          </p:nvPr>
        </p:nvSpPr>
        <p:spPr>
          <a:xfrm>
            <a:off x="287850" y="4024430"/>
            <a:ext cx="10893498" cy="997196"/>
          </a:xfrm>
        </p:spPr>
        <p:txBody>
          <a:bodyPr vert="horz" wrap="square" lIns="0" tIns="0" rIns="0" bIns="0" rtlCol="0">
            <a:noAutofit/>
          </a:bodyPr>
          <a:lstStyle>
            <a:lvl1pPr>
              <a:lnSpc>
                <a:spcPct val="90000"/>
              </a:lnSpc>
              <a:defRPr lang="de-DE" sz="3598" dirty="0">
                <a:latin typeface="+mn-lt"/>
                <a:ea typeface="+mn-ea"/>
                <a:cs typeface="+mn-cs"/>
              </a:defRPr>
            </a:lvl1pPr>
          </a:lstStyle>
          <a:p>
            <a:pPr lvl="0"/>
            <a:r>
              <a:rPr lang="en-US"/>
              <a:t>Presentation Title </a:t>
            </a:r>
            <a:br>
              <a:rPr lang="en-US"/>
            </a:br>
            <a:r>
              <a:rPr lang="en-US"/>
              <a:t>Goes Here and Here.</a:t>
            </a:r>
          </a:p>
        </p:txBody>
      </p:sp>
      <p:sp>
        <p:nvSpPr>
          <p:cNvPr id="5" name="Title Image Placeholder" descr="Placeholder title image" title="Title image"/>
          <p:cNvSpPr>
            <a:spLocks noGrp="1"/>
          </p:cNvSpPr>
          <p:nvPr>
            <p:ph type="pic" sz="quarter" idx="12" hasCustomPrompt="1"/>
          </p:nvPr>
        </p:nvSpPr>
        <p:spPr bwMode="gray">
          <a:xfrm>
            <a:off x="1" y="0"/>
            <a:ext cx="12188824" cy="3430006"/>
          </a:xfrm>
          <a:noFill/>
        </p:spPr>
        <p:txBody>
          <a:bodyPr tIns="504000"/>
          <a:lstStyle>
            <a:lvl1pPr algn="ctr">
              <a:defRPr sz="1600">
                <a:solidFill>
                  <a:schemeClr val="tx1"/>
                </a:solidFill>
              </a:defRPr>
            </a:lvl1pPr>
          </a:lstStyle>
          <a:p>
            <a:r>
              <a:rPr lang="en-US"/>
              <a:t>Click to insert title image or illustration</a:t>
            </a:r>
          </a:p>
        </p:txBody>
      </p:sp>
    </p:spTree>
    <p:extLst>
      <p:ext uri="{BB962C8B-B14F-4D97-AF65-F5344CB8AC3E}">
        <p14:creationId xmlns:p14="http://schemas.microsoft.com/office/powerpoint/2010/main" val="2572662087"/>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7505">
          <p15:clr>
            <a:srgbClr val="FBAE40"/>
          </p15:clr>
        </p15:guide>
        <p15:guide id="2" orient="horz" pos="4144">
          <p15:clr>
            <a:srgbClr val="FBAE40"/>
          </p15:clr>
        </p15:guide>
        <p15:guide id="3" orient="horz" pos="2162">
          <p15:clr>
            <a:srgbClr val="FBAE40"/>
          </p15:clr>
        </p15:guide>
        <p15:guide id="4" pos="181">
          <p15:clr>
            <a:srgbClr val="FBAE40"/>
          </p15:clr>
        </p15:guide>
        <p15:guide id="5" orient="horz" pos="2534">
          <p15:clr>
            <a:srgbClr val="FBAE40"/>
          </p15:clr>
        </p15:guide>
        <p15:guide id="6" orient="horz" pos="3164">
          <p15:clr>
            <a:srgbClr val="FBAE40"/>
          </p15:clr>
        </p15:guide>
        <p15:guide id="7" orient="horz" pos="3232">
          <p15:clr>
            <a:srgbClr val="FBAE40"/>
          </p15:clr>
        </p15:guide>
        <p15:guide id="8" orient="horz" pos="3504">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1211BB0-7945-5B99-E150-992F91D653ED}"/>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B264056D-6566-AB93-1517-E4BDBEE843A5}"/>
              </a:ext>
            </a:extLst>
          </p:cNvPr>
          <p:cNvSpPr>
            <a:spLocks noGrp="1"/>
          </p:cNvSpPr>
          <p:nvPr>
            <p:ph sz="half" idx="1"/>
          </p:nvPr>
        </p:nvSpPr>
        <p:spPr>
          <a:xfrm>
            <a:off x="837982" y="1825625"/>
            <a:ext cx="5180251"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a:extLst>
              <a:ext uri="{FF2B5EF4-FFF2-40B4-BE49-F238E27FC236}">
                <a16:creationId xmlns:a16="http://schemas.microsoft.com/office/drawing/2014/main" id="{9B7EEBF9-AB76-3328-94D4-C0BF788DCD2D}"/>
              </a:ext>
            </a:extLst>
          </p:cNvPr>
          <p:cNvSpPr>
            <a:spLocks noGrp="1"/>
          </p:cNvSpPr>
          <p:nvPr>
            <p:ph sz="half" idx="2"/>
          </p:nvPr>
        </p:nvSpPr>
        <p:spPr>
          <a:xfrm>
            <a:off x="6170592" y="1825625"/>
            <a:ext cx="5180251"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data 4">
            <a:extLst>
              <a:ext uri="{FF2B5EF4-FFF2-40B4-BE49-F238E27FC236}">
                <a16:creationId xmlns:a16="http://schemas.microsoft.com/office/drawing/2014/main" id="{B9548B9C-3936-C7E5-BB90-EC680063D136}"/>
              </a:ext>
            </a:extLst>
          </p:cNvPr>
          <p:cNvSpPr>
            <a:spLocks noGrp="1"/>
          </p:cNvSpPr>
          <p:nvPr>
            <p:ph type="dt" sz="half" idx="10"/>
          </p:nvPr>
        </p:nvSpPr>
        <p:spPr/>
        <p:txBody>
          <a:bodyPr/>
          <a:lstStyle/>
          <a:p>
            <a:endParaRPr lang="fr-FR"/>
          </a:p>
        </p:txBody>
      </p:sp>
      <p:sp>
        <p:nvSpPr>
          <p:cNvPr id="6" name="Segnaposto piè di pagina 5">
            <a:extLst>
              <a:ext uri="{FF2B5EF4-FFF2-40B4-BE49-F238E27FC236}">
                <a16:creationId xmlns:a16="http://schemas.microsoft.com/office/drawing/2014/main" id="{FD5A1EC2-0975-8F5D-49C5-25B1BC02758C}"/>
              </a:ext>
            </a:extLst>
          </p:cNvPr>
          <p:cNvSpPr>
            <a:spLocks noGrp="1"/>
          </p:cNvSpPr>
          <p:nvPr>
            <p:ph type="ftr" sz="quarter" idx="11"/>
          </p:nvPr>
        </p:nvSpPr>
        <p:spPr/>
        <p:txBody>
          <a:bodyPr/>
          <a:lstStyle/>
          <a:p>
            <a:endParaRPr lang="fr-FR"/>
          </a:p>
        </p:txBody>
      </p:sp>
      <p:sp>
        <p:nvSpPr>
          <p:cNvPr id="7" name="Segnaposto numero diapositiva 6">
            <a:extLst>
              <a:ext uri="{FF2B5EF4-FFF2-40B4-BE49-F238E27FC236}">
                <a16:creationId xmlns:a16="http://schemas.microsoft.com/office/drawing/2014/main" id="{1E4B41E9-A1C8-1E74-7533-914DC760F701}"/>
              </a:ext>
            </a:extLst>
          </p:cNvPr>
          <p:cNvSpPr>
            <a:spLocks noGrp="1"/>
          </p:cNvSpPr>
          <p:nvPr>
            <p:ph type="sldNum" sz="quarter" idx="12"/>
          </p:nvPr>
        </p:nvSpPr>
        <p:spPr/>
        <p:txBody>
          <a:bodyPr/>
          <a:lstStyle/>
          <a:p>
            <a:fld id="{45C3C7EA-3F17-4DB1-801A-D87DBAB38924}" type="slidenum">
              <a:rPr lang="it-IT" smtClean="0"/>
              <a:t>‹N›</a:t>
            </a:fld>
            <a:endParaRPr lang="it-IT"/>
          </a:p>
        </p:txBody>
      </p:sp>
    </p:spTree>
    <p:extLst>
      <p:ext uri="{BB962C8B-B14F-4D97-AF65-F5344CB8AC3E}">
        <p14:creationId xmlns:p14="http://schemas.microsoft.com/office/powerpoint/2010/main" val="131068685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Cover without Image">
    <p:bg>
      <p:bgRef idx="1001">
        <a:schemeClr val="bg1"/>
      </p:bgRef>
    </p:bg>
    <p:spTree>
      <p:nvGrpSpPr>
        <p:cNvPr id="1" name=""/>
        <p:cNvGrpSpPr/>
        <p:nvPr/>
      </p:nvGrpSpPr>
      <p:grpSpPr>
        <a:xfrm>
          <a:off x="0" y="0"/>
          <a:ext cx="0" cy="0"/>
          <a:chOff x="0" y="0"/>
          <a:chExt cx="0" cy="0"/>
        </a:xfrm>
      </p:grpSpPr>
      <p:sp>
        <p:nvSpPr>
          <p:cNvPr id="24" name="Classification"/>
          <p:cNvSpPr txBox="1"/>
          <p:nvPr userDrawn="1"/>
        </p:nvSpPr>
        <p:spPr>
          <a:xfrm>
            <a:off x="287851" y="5093865"/>
            <a:ext cx="4202665" cy="153852"/>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a:t>PUBLIC</a:t>
            </a:r>
          </a:p>
        </p:txBody>
      </p:sp>
      <p:sp>
        <p:nvSpPr>
          <p:cNvPr id="6" name="Speaker"/>
          <p:cNvSpPr>
            <a:spLocks noGrp="1"/>
          </p:cNvSpPr>
          <p:nvPr userDrawn="1">
            <p:ph type="subTitle" idx="1" hasCustomPrompt="1"/>
          </p:nvPr>
        </p:nvSpPr>
        <p:spPr bwMode="black">
          <a:xfrm>
            <a:off x="287849" y="4268505"/>
            <a:ext cx="10895124" cy="430887"/>
          </a:xfrm>
        </p:spPr>
        <p:txBody>
          <a:bodyPr wrap="square" anchor="t" anchorCtr="0">
            <a:noAutofit/>
          </a:bodyPr>
          <a:lstStyle>
            <a:lvl1pPr marL="0" marR="0" indent="0" algn="l" defTabSz="1087905"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3953" indent="0" algn="ctr">
              <a:buNone/>
              <a:defRPr>
                <a:solidFill>
                  <a:schemeClr val="tx1">
                    <a:tint val="75000"/>
                  </a:schemeClr>
                </a:solidFill>
              </a:defRPr>
            </a:lvl2pPr>
            <a:lvl3pPr marL="1087905" indent="0" algn="ctr">
              <a:buNone/>
              <a:defRPr>
                <a:solidFill>
                  <a:schemeClr val="tx1">
                    <a:tint val="75000"/>
                  </a:schemeClr>
                </a:solidFill>
              </a:defRPr>
            </a:lvl3pPr>
            <a:lvl4pPr marL="1631857" indent="0" algn="ctr">
              <a:buNone/>
              <a:defRPr>
                <a:solidFill>
                  <a:schemeClr val="tx1">
                    <a:tint val="75000"/>
                  </a:schemeClr>
                </a:solidFill>
              </a:defRPr>
            </a:lvl4pPr>
            <a:lvl5pPr marL="2175810" indent="0" algn="ctr">
              <a:buNone/>
              <a:defRPr>
                <a:solidFill>
                  <a:schemeClr val="tx1">
                    <a:tint val="75000"/>
                  </a:schemeClr>
                </a:solidFill>
              </a:defRPr>
            </a:lvl5pPr>
            <a:lvl6pPr marL="2719764" indent="0" algn="ctr">
              <a:buNone/>
              <a:defRPr>
                <a:solidFill>
                  <a:schemeClr val="tx1">
                    <a:tint val="75000"/>
                  </a:schemeClr>
                </a:solidFill>
              </a:defRPr>
            </a:lvl6pPr>
            <a:lvl7pPr marL="3263716" indent="0" algn="ctr">
              <a:buNone/>
              <a:defRPr>
                <a:solidFill>
                  <a:schemeClr val="tx1">
                    <a:tint val="75000"/>
                  </a:schemeClr>
                </a:solidFill>
              </a:defRPr>
            </a:lvl7pPr>
            <a:lvl8pPr marL="3807668" indent="0" algn="ctr">
              <a:buNone/>
              <a:defRPr>
                <a:solidFill>
                  <a:schemeClr val="tx1">
                    <a:tint val="75000"/>
                  </a:schemeClr>
                </a:solidFill>
              </a:defRPr>
            </a:lvl8pPr>
            <a:lvl9pPr marL="4351621" indent="0" algn="ctr">
              <a:buNone/>
              <a:defRPr>
                <a:solidFill>
                  <a:schemeClr val="tx1">
                    <a:tint val="75000"/>
                  </a:schemeClr>
                </a:solidFill>
              </a:defRPr>
            </a:lvl9pPr>
          </a:lstStyle>
          <a:p>
            <a:r>
              <a:rPr lang="en-US"/>
              <a:t>Speaker’s Name, SAP</a:t>
            </a:r>
          </a:p>
          <a:p>
            <a:pPr marL="0" marR="0" lvl="0" indent="0" algn="l" defTabSz="1087905" rtl="0" eaLnBrk="1" fontAlgn="auto" latinLnBrk="0" hangingPunct="1">
              <a:lnSpc>
                <a:spcPct val="100000"/>
              </a:lnSpc>
              <a:spcBef>
                <a:spcPts val="0"/>
              </a:spcBef>
              <a:spcAft>
                <a:spcPts val="0"/>
              </a:spcAft>
              <a:buClr>
                <a:schemeClr val="accent1"/>
              </a:buClr>
              <a:buSzPct val="80000"/>
              <a:buFontTx/>
              <a:buNone/>
              <a:tabLst/>
              <a:defRPr/>
            </a:pPr>
            <a:r>
              <a:rPr lang="en-US"/>
              <a:t>Month 00, 2020</a:t>
            </a:r>
          </a:p>
        </p:txBody>
      </p:sp>
      <p:sp>
        <p:nvSpPr>
          <p:cNvPr id="4" name="Title 3"/>
          <p:cNvSpPr>
            <a:spLocks noGrp="1"/>
          </p:cNvSpPr>
          <p:nvPr>
            <p:ph type="title" hasCustomPrompt="1"/>
          </p:nvPr>
        </p:nvSpPr>
        <p:spPr>
          <a:xfrm>
            <a:off x="287850" y="2706317"/>
            <a:ext cx="10895124" cy="997196"/>
          </a:xfrm>
        </p:spPr>
        <p:txBody>
          <a:bodyPr>
            <a:noAutofit/>
          </a:bodyPr>
          <a:lstStyle>
            <a:lvl1pPr>
              <a:lnSpc>
                <a:spcPct val="90000"/>
              </a:lnSpc>
              <a:defRPr sz="3598"/>
            </a:lvl1pPr>
          </a:lstStyle>
          <a:p>
            <a:pPr fontAlgn="base">
              <a:spcBef>
                <a:spcPct val="50000"/>
              </a:spcBef>
              <a:spcAft>
                <a:spcPct val="0"/>
              </a:spcAft>
              <a:buClr>
                <a:srgbClr val="F0AB00"/>
              </a:buClr>
              <a:buSzPct val="80000"/>
            </a:pPr>
            <a:r>
              <a:rPr lang="en-US" sz="3598"/>
              <a:t>Presentation Title </a:t>
            </a:r>
            <a:br>
              <a:rPr lang="en-US" sz="3598"/>
            </a:br>
            <a:r>
              <a:rPr lang="en-US" sz="3598"/>
              <a:t>Goes Here and Here.</a:t>
            </a:r>
            <a:endParaRPr lang="de-DE" sz="3598" kern="0" err="1">
              <a:ea typeface="Arial Unicode MS" pitchFamily="34" charset="-128"/>
              <a:cs typeface="Arial Unicode MS" pitchFamily="34" charset="-128"/>
            </a:endParaRPr>
          </a:p>
        </p:txBody>
      </p:sp>
      <p:pic>
        <p:nvPicPr>
          <p:cNvPr id="10" name="SAP Logo" descr="SAP Logo" title="SAP Logo">
            <a:extLst>
              <a:ext uri="{FF2B5EF4-FFF2-40B4-BE49-F238E27FC236}">
                <a16:creationId xmlns:a16="http://schemas.microsoft.com/office/drawing/2014/main" id="{251CD224-43D4-4D54-87EA-DD5933D2114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944075" y="6217668"/>
            <a:ext cx="1962613" cy="360000"/>
          </a:xfrm>
          <a:prstGeom prst="rect">
            <a:avLst/>
          </a:prstGeom>
        </p:spPr>
      </p:pic>
    </p:spTree>
    <p:extLst>
      <p:ext uri="{BB962C8B-B14F-4D97-AF65-F5344CB8AC3E}">
        <p14:creationId xmlns:p14="http://schemas.microsoft.com/office/powerpoint/2010/main" val="1581905126"/>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181">
          <p15:clr>
            <a:srgbClr val="FBAE40"/>
          </p15:clr>
        </p15:guide>
        <p15:guide id="2" orient="horz" pos="1704">
          <p15:clr>
            <a:srgbClr val="FBAE40"/>
          </p15:clr>
        </p15:guide>
        <p15:guide id="3" orient="horz" pos="2688">
          <p15:clr>
            <a:srgbClr val="FBAE40"/>
          </p15:clr>
        </p15:guide>
        <p15:guide id="4" orient="horz" pos="2334">
          <p15:clr>
            <a:srgbClr val="FBAE40"/>
          </p15:clr>
        </p15:guide>
        <p15:guide id="5" orient="horz" pos="2960">
          <p15:clr>
            <a:srgbClr val="FBAE40"/>
          </p15:clr>
        </p15:guide>
        <p15:guide id="7" orient="horz" pos="4144">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Cover with Pictogram">
    <p:bg>
      <p:bgRef idx="1001">
        <a:schemeClr val="bg1"/>
      </p:bgRef>
    </p:bg>
    <p:spTree>
      <p:nvGrpSpPr>
        <p:cNvPr id="1" name=""/>
        <p:cNvGrpSpPr/>
        <p:nvPr/>
      </p:nvGrpSpPr>
      <p:grpSpPr>
        <a:xfrm>
          <a:off x="0" y="0"/>
          <a:ext cx="0" cy="0"/>
          <a:chOff x="0" y="0"/>
          <a:chExt cx="0" cy="0"/>
        </a:xfrm>
      </p:grpSpPr>
      <p:sp>
        <p:nvSpPr>
          <p:cNvPr id="7" name="Pictogram Placeholder"/>
          <p:cNvSpPr>
            <a:spLocks noGrp="1"/>
          </p:cNvSpPr>
          <p:nvPr>
            <p:ph type="pic" sz="quarter" idx="16"/>
          </p:nvPr>
        </p:nvSpPr>
        <p:spPr>
          <a:xfrm>
            <a:off x="6951233" y="963000"/>
            <a:ext cx="4929432" cy="4932000"/>
          </a:xfrm>
        </p:spPr>
        <p:txBody>
          <a:bodyPr/>
          <a:lstStyle/>
          <a:p>
            <a:r>
              <a:rPr lang="en-US"/>
              <a:t>Click icon to add picture</a:t>
            </a:r>
            <a:endParaRPr lang="de-DE"/>
          </a:p>
        </p:txBody>
      </p:sp>
      <p:sp>
        <p:nvSpPr>
          <p:cNvPr id="24" name="Classification"/>
          <p:cNvSpPr txBox="1"/>
          <p:nvPr userDrawn="1"/>
        </p:nvSpPr>
        <p:spPr>
          <a:xfrm>
            <a:off x="287851" y="5093865"/>
            <a:ext cx="4202665" cy="153852"/>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a:t>PUBLIC</a:t>
            </a:r>
          </a:p>
        </p:txBody>
      </p:sp>
      <p:sp>
        <p:nvSpPr>
          <p:cNvPr id="6" name="Speaker"/>
          <p:cNvSpPr>
            <a:spLocks noGrp="1"/>
          </p:cNvSpPr>
          <p:nvPr userDrawn="1">
            <p:ph type="subTitle" idx="1" hasCustomPrompt="1"/>
          </p:nvPr>
        </p:nvSpPr>
        <p:spPr bwMode="black">
          <a:xfrm>
            <a:off x="287851" y="4268505"/>
            <a:ext cx="6370112" cy="430887"/>
          </a:xfrm>
        </p:spPr>
        <p:txBody>
          <a:bodyPr wrap="square" anchor="t" anchorCtr="0">
            <a:noAutofit/>
          </a:bodyPr>
          <a:lstStyle>
            <a:lvl1pPr marL="0" marR="0" indent="0" algn="l" defTabSz="1087905"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3953" indent="0" algn="ctr">
              <a:buNone/>
              <a:defRPr>
                <a:solidFill>
                  <a:schemeClr val="tx1">
                    <a:tint val="75000"/>
                  </a:schemeClr>
                </a:solidFill>
              </a:defRPr>
            </a:lvl2pPr>
            <a:lvl3pPr marL="1087905" indent="0" algn="ctr">
              <a:buNone/>
              <a:defRPr>
                <a:solidFill>
                  <a:schemeClr val="tx1">
                    <a:tint val="75000"/>
                  </a:schemeClr>
                </a:solidFill>
              </a:defRPr>
            </a:lvl3pPr>
            <a:lvl4pPr marL="1631857" indent="0" algn="ctr">
              <a:buNone/>
              <a:defRPr>
                <a:solidFill>
                  <a:schemeClr val="tx1">
                    <a:tint val="75000"/>
                  </a:schemeClr>
                </a:solidFill>
              </a:defRPr>
            </a:lvl4pPr>
            <a:lvl5pPr marL="2175810" indent="0" algn="ctr">
              <a:buNone/>
              <a:defRPr>
                <a:solidFill>
                  <a:schemeClr val="tx1">
                    <a:tint val="75000"/>
                  </a:schemeClr>
                </a:solidFill>
              </a:defRPr>
            </a:lvl5pPr>
            <a:lvl6pPr marL="2719764" indent="0" algn="ctr">
              <a:buNone/>
              <a:defRPr>
                <a:solidFill>
                  <a:schemeClr val="tx1">
                    <a:tint val="75000"/>
                  </a:schemeClr>
                </a:solidFill>
              </a:defRPr>
            </a:lvl6pPr>
            <a:lvl7pPr marL="3263716" indent="0" algn="ctr">
              <a:buNone/>
              <a:defRPr>
                <a:solidFill>
                  <a:schemeClr val="tx1">
                    <a:tint val="75000"/>
                  </a:schemeClr>
                </a:solidFill>
              </a:defRPr>
            </a:lvl7pPr>
            <a:lvl8pPr marL="3807668" indent="0" algn="ctr">
              <a:buNone/>
              <a:defRPr>
                <a:solidFill>
                  <a:schemeClr val="tx1">
                    <a:tint val="75000"/>
                  </a:schemeClr>
                </a:solidFill>
              </a:defRPr>
            </a:lvl8pPr>
            <a:lvl9pPr marL="4351621" indent="0" algn="ctr">
              <a:buNone/>
              <a:defRPr>
                <a:solidFill>
                  <a:schemeClr val="tx1">
                    <a:tint val="75000"/>
                  </a:schemeClr>
                </a:solidFill>
              </a:defRPr>
            </a:lvl9pPr>
          </a:lstStyle>
          <a:p>
            <a:r>
              <a:rPr lang="en-US"/>
              <a:t>Speaker’s Name, SAP</a:t>
            </a:r>
          </a:p>
          <a:p>
            <a:pPr marL="0" marR="0" lvl="0" indent="0" algn="l" defTabSz="1087905" rtl="0" eaLnBrk="1" fontAlgn="auto" latinLnBrk="0" hangingPunct="1">
              <a:lnSpc>
                <a:spcPct val="100000"/>
              </a:lnSpc>
              <a:spcBef>
                <a:spcPts val="0"/>
              </a:spcBef>
              <a:spcAft>
                <a:spcPts val="0"/>
              </a:spcAft>
              <a:buClr>
                <a:schemeClr val="accent1"/>
              </a:buClr>
              <a:buSzPct val="80000"/>
              <a:buFontTx/>
              <a:buNone/>
              <a:tabLst/>
              <a:defRPr/>
            </a:pPr>
            <a:r>
              <a:rPr lang="en-US"/>
              <a:t>Month 00, 2020</a:t>
            </a:r>
          </a:p>
        </p:txBody>
      </p:sp>
      <p:sp>
        <p:nvSpPr>
          <p:cNvPr id="8" name="Title 4"/>
          <p:cNvSpPr>
            <a:spLocks noGrp="1"/>
          </p:cNvSpPr>
          <p:nvPr>
            <p:ph type="title" hasCustomPrompt="1"/>
          </p:nvPr>
        </p:nvSpPr>
        <p:spPr>
          <a:xfrm>
            <a:off x="287852" y="2706317"/>
            <a:ext cx="6368682" cy="997196"/>
          </a:xfrm>
        </p:spPr>
        <p:txBody>
          <a:bodyPr>
            <a:noAutofit/>
          </a:bodyPr>
          <a:lstStyle>
            <a:lvl1pPr>
              <a:lnSpc>
                <a:spcPct val="90000"/>
              </a:lnSpc>
              <a:defRPr sz="3598"/>
            </a:lvl1pPr>
          </a:lstStyle>
          <a:p>
            <a:pPr fontAlgn="base">
              <a:spcBef>
                <a:spcPct val="50000"/>
              </a:spcBef>
              <a:spcAft>
                <a:spcPct val="0"/>
              </a:spcAft>
              <a:buClr>
                <a:srgbClr val="F0AB00"/>
              </a:buClr>
              <a:buSzPct val="80000"/>
            </a:pPr>
            <a:r>
              <a:rPr lang="en-US" sz="3598"/>
              <a:t>Presentation Title </a:t>
            </a:r>
            <a:br>
              <a:rPr lang="en-US" sz="3598"/>
            </a:br>
            <a:r>
              <a:rPr lang="en-US" sz="3598"/>
              <a:t>Goes Here and Here.</a:t>
            </a:r>
            <a:endParaRPr lang="de-DE" sz="3598" kern="0" err="1">
              <a:ea typeface="Arial Unicode MS" pitchFamily="34" charset="-128"/>
              <a:cs typeface="Arial Unicode MS" pitchFamily="34" charset="-128"/>
            </a:endParaRPr>
          </a:p>
        </p:txBody>
      </p:sp>
      <p:pic>
        <p:nvPicPr>
          <p:cNvPr id="9" name="SAP Logo" descr="SAP Logo" title="SAP Logo">
            <a:extLst>
              <a:ext uri="{FF2B5EF4-FFF2-40B4-BE49-F238E27FC236}">
                <a16:creationId xmlns:a16="http://schemas.microsoft.com/office/drawing/2014/main" id="{6E13D478-79B9-4DF0-A964-50C2206E25E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944075" y="6217668"/>
            <a:ext cx="1962613" cy="360000"/>
          </a:xfrm>
          <a:prstGeom prst="rect">
            <a:avLst/>
          </a:prstGeom>
        </p:spPr>
      </p:pic>
    </p:spTree>
    <p:extLst>
      <p:ext uri="{BB962C8B-B14F-4D97-AF65-F5344CB8AC3E}">
        <p14:creationId xmlns:p14="http://schemas.microsoft.com/office/powerpoint/2010/main" val="1110477048"/>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181">
          <p15:clr>
            <a:srgbClr val="FBAE40"/>
          </p15:clr>
        </p15:guide>
        <p15:guide id="2" orient="horz" pos="1704">
          <p15:clr>
            <a:srgbClr val="FBAE40"/>
          </p15:clr>
        </p15:guide>
        <p15:guide id="3" pos="4196">
          <p15:clr>
            <a:srgbClr val="FBAE40"/>
          </p15:clr>
        </p15:guide>
        <p15:guide id="4" orient="horz" pos="2688">
          <p15:clr>
            <a:srgbClr val="FBAE40"/>
          </p15:clr>
        </p15:guide>
        <p15:guide id="5" orient="horz" pos="2335">
          <p15:clr>
            <a:srgbClr val="FBAE40"/>
          </p15:clr>
        </p15:guide>
        <p15:guide id="6" orient="horz" pos="2960">
          <p15:clr>
            <a:srgbClr val="FBAE40"/>
          </p15:clr>
        </p15:guide>
        <p15:guide id="7" orient="horz" pos="4144">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4" name="Agenda items placeholder"/>
          <p:cNvSpPr>
            <a:spLocks noGrp="1"/>
          </p:cNvSpPr>
          <p:nvPr>
            <p:ph type="body" sz="quarter" idx="10" hasCustomPrompt="1"/>
          </p:nvPr>
        </p:nvSpPr>
        <p:spPr>
          <a:xfrm>
            <a:off x="503738" y="1620000"/>
            <a:ext cx="11179376" cy="4716000"/>
          </a:xfrm>
        </p:spPr>
        <p:txBody>
          <a:bodyPr>
            <a:normAutofit/>
          </a:bodyPr>
          <a:lstStyle>
            <a:lvl1pPr marL="0" marR="0" indent="0" algn="l" defTabSz="1087905" rtl="0" eaLnBrk="1" fontAlgn="auto" latinLnBrk="0" hangingPunct="1">
              <a:lnSpc>
                <a:spcPct val="100000"/>
              </a:lnSpc>
              <a:spcBef>
                <a:spcPts val="2998"/>
              </a:spcBef>
              <a:spcAft>
                <a:spcPts val="0"/>
              </a:spcAft>
              <a:buClr>
                <a:schemeClr val="accent1"/>
              </a:buClr>
              <a:buSzPct val="80000"/>
              <a:buFontTx/>
              <a:buNone/>
              <a:tabLst/>
              <a:defRPr sz="1998" b="0"/>
            </a:lvl1pPr>
            <a:lvl2pPr marL="179856" marR="0" indent="-179856" algn="l" defTabSz="1087905" rtl="0" eaLnBrk="1" fontAlgn="auto" latinLnBrk="0" hangingPunct="1">
              <a:lnSpc>
                <a:spcPct val="100000"/>
              </a:lnSpc>
              <a:spcBef>
                <a:spcPts val="600"/>
              </a:spcBef>
              <a:spcAft>
                <a:spcPts val="0"/>
              </a:spcAft>
              <a:buClr>
                <a:schemeClr val="accent1"/>
              </a:buClr>
              <a:buSzPct val="100000"/>
              <a:buFont typeface="Wingdings" panose="05000000000000000000" pitchFamily="2" charset="2"/>
              <a:buChar char="§"/>
              <a:tabLst/>
              <a:defRPr sz="1798"/>
            </a:lvl2pPr>
            <a:lvl3pPr marL="359712" marR="0" indent="-179244" algn="l" defTabSz="1087905" rtl="0" eaLnBrk="1" fontAlgn="auto" latinLnBrk="0" hangingPunct="1">
              <a:lnSpc>
                <a:spcPct val="100000"/>
              </a:lnSpc>
              <a:spcBef>
                <a:spcPts val="400"/>
              </a:spcBef>
              <a:spcAft>
                <a:spcPts val="0"/>
              </a:spcAft>
              <a:buClr>
                <a:schemeClr val="tx1"/>
              </a:buClr>
              <a:buSzPct val="100000"/>
              <a:buFont typeface="Arial" pitchFamily="34" charset="0"/>
              <a:buChar char="–"/>
              <a:tabLst/>
              <a:defRPr sz="1798" baseline="0"/>
            </a:lvl3pPr>
            <a:lvl4pPr marL="539568" marR="0" indent="-179856" algn="l" defTabSz="1087905" rtl="0" eaLnBrk="1" fontAlgn="auto" latinLnBrk="0" hangingPunct="1">
              <a:lnSpc>
                <a:spcPct val="100000"/>
              </a:lnSpc>
              <a:spcBef>
                <a:spcPts val="250"/>
              </a:spcBef>
              <a:spcAft>
                <a:spcPts val="0"/>
              </a:spcAft>
              <a:buClr>
                <a:schemeClr val="tx1"/>
              </a:buClr>
              <a:buSzPct val="100000"/>
              <a:buFont typeface="Courier New" pitchFamily="49" charset="0"/>
              <a:buChar char="o"/>
              <a:tabLst/>
              <a:defRPr sz="1600"/>
            </a:lvl4pPr>
            <a:lvl5pPr>
              <a:buClr>
                <a:schemeClr val="accent2"/>
              </a:buClr>
              <a:buFont typeface="Arial" pitchFamily="34" charset="0"/>
              <a:buChar char="–"/>
              <a:defRPr/>
            </a:lvl5pPr>
          </a:lstStyle>
          <a:p>
            <a:pPr lvl="0"/>
            <a:r>
              <a:rPr lang="en-US"/>
              <a:t>Agenda Item/Divider Headline</a:t>
            </a:r>
          </a:p>
          <a:p>
            <a:pPr lvl="1"/>
            <a:r>
              <a:rPr lang="en-US"/>
              <a:t>Details</a:t>
            </a:r>
          </a:p>
        </p:txBody>
      </p:sp>
      <p:sp>
        <p:nvSpPr>
          <p:cNvPr id="3" name="Agenda title"/>
          <p:cNvSpPr>
            <a:spLocks noGrp="1"/>
          </p:cNvSpPr>
          <p:nvPr>
            <p:ph type="title" hasCustomPrompt="1"/>
          </p:nvPr>
        </p:nvSpPr>
        <p:spPr/>
        <p:txBody>
          <a:bodyPr/>
          <a:lstStyle>
            <a:lvl1pPr>
              <a:defRPr/>
            </a:lvl1pPr>
          </a:lstStyle>
          <a:p>
            <a:r>
              <a:rPr lang="en-US"/>
              <a:t>Agenda</a:t>
            </a:r>
          </a:p>
        </p:txBody>
      </p:sp>
    </p:spTree>
    <p:extLst>
      <p:ext uri="{BB962C8B-B14F-4D97-AF65-F5344CB8AC3E}">
        <p14:creationId xmlns:p14="http://schemas.microsoft.com/office/powerpoint/2010/main" val="4178332651"/>
      </p:ext>
    </p:extLst>
  </p:cSld>
  <p:clrMapOvr>
    <a:masterClrMapping/>
  </p:clrMapOvr>
  <p:extLst>
    <p:ext uri="{DCECCB84-F9BA-43D5-87BE-67443E8EF086}">
      <p15:sldGuideLst xmlns:p15="http://schemas.microsoft.com/office/powerpoint/2012/main">
        <p15:guide id="1" pos="317">
          <p15:clr>
            <a:srgbClr val="FBAE40"/>
          </p15:clr>
        </p15:guide>
        <p15:guide id="2" orient="horz" pos="1020">
          <p15:clr>
            <a:srgbClr val="FBAE40"/>
          </p15:clr>
        </p15:guide>
        <p15:guide id="3" pos="7364">
          <p15:clr>
            <a:srgbClr val="FBAE40"/>
          </p15:clr>
        </p15:guide>
        <p15:guide id="4" orient="horz" pos="316">
          <p15:clr>
            <a:srgbClr val="FBAE40"/>
          </p15:clr>
        </p15:guide>
        <p15:guide id="5" orient="horz" pos="551">
          <p15:clr>
            <a:srgbClr val="FBAE40"/>
          </p15:clr>
        </p15:guide>
        <p15:guide id="6" orient="horz" pos="3992">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Divider Page">
    <p:bg>
      <p:bgRef idx="1001">
        <a:schemeClr val="bg1"/>
      </p:bgRef>
    </p:bg>
    <p:spTree>
      <p:nvGrpSpPr>
        <p:cNvPr id="1" name=""/>
        <p:cNvGrpSpPr/>
        <p:nvPr/>
      </p:nvGrpSpPr>
      <p:grpSpPr>
        <a:xfrm>
          <a:off x="0" y="0"/>
          <a:ext cx="0" cy="0"/>
          <a:chOff x="0" y="0"/>
          <a:chExt cx="0" cy="0"/>
        </a:xfrm>
      </p:grpSpPr>
      <p:sp>
        <p:nvSpPr>
          <p:cNvPr id="2" name="Divider text"/>
          <p:cNvSpPr>
            <a:spLocks noGrp="1"/>
          </p:cNvSpPr>
          <p:nvPr>
            <p:ph type="ctrTitle" hasCustomPrompt="1"/>
          </p:nvPr>
        </p:nvSpPr>
        <p:spPr bwMode="black">
          <a:xfrm>
            <a:off x="503738" y="3090446"/>
            <a:ext cx="11179376" cy="677108"/>
          </a:xfrm>
        </p:spPr>
        <p:txBody>
          <a:bodyPr anchor="ctr" anchorCtr="0">
            <a:noAutofit/>
          </a:bodyPr>
          <a:lstStyle>
            <a:lvl1pPr>
              <a:defRPr sz="4398">
                <a:solidFill>
                  <a:schemeClr val="tx1"/>
                </a:solidFill>
                <a:latin typeface="+mj-lt"/>
              </a:defRPr>
            </a:lvl1pPr>
          </a:lstStyle>
          <a:p>
            <a:r>
              <a:rPr lang="en-US"/>
              <a:t>Divider page</a:t>
            </a:r>
            <a:endParaRPr lang="de-DE"/>
          </a:p>
        </p:txBody>
      </p:sp>
      <p:sp>
        <p:nvSpPr>
          <p:cNvPr id="3" name="Slide number">
            <a:extLst>
              <a:ext uri="{FF2B5EF4-FFF2-40B4-BE49-F238E27FC236}">
                <a16:creationId xmlns:a16="http://schemas.microsoft.com/office/drawing/2014/main" id="{DE7282C4-F905-4677-9AC0-75EF43D240C5}"/>
              </a:ext>
            </a:extLst>
          </p:cNvPr>
          <p:cNvSpPr txBox="1"/>
          <p:nvPr userDrawn="1"/>
        </p:nvSpPr>
        <p:spPr bwMode="black">
          <a:xfrm>
            <a:off x="11477710" y="6536752"/>
            <a:ext cx="206680"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‹N›</a:t>
            </a:fld>
            <a:endParaRPr lang="en-US" sz="900" noProof="0"/>
          </a:p>
        </p:txBody>
      </p:sp>
    </p:spTree>
    <p:extLst>
      <p:ext uri="{BB962C8B-B14F-4D97-AF65-F5344CB8AC3E}">
        <p14:creationId xmlns:p14="http://schemas.microsoft.com/office/powerpoint/2010/main" val="1556841230"/>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317">
          <p15:clr>
            <a:srgbClr val="FBAE40"/>
          </p15:clr>
        </p15:guide>
        <p15:guide id="2" orient="horz" pos="2160">
          <p15:clr>
            <a:srgbClr val="FBAE40"/>
          </p15:clr>
        </p15:guide>
        <p15:guide id="3" pos="7364">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Divider Page with Image">
    <p:bg>
      <p:bgRef idx="1001">
        <a:schemeClr val="bg1"/>
      </p:bgRef>
    </p:bg>
    <p:spTree>
      <p:nvGrpSpPr>
        <p:cNvPr id="1" name=""/>
        <p:cNvGrpSpPr/>
        <p:nvPr/>
      </p:nvGrpSpPr>
      <p:grpSpPr>
        <a:xfrm>
          <a:off x="0" y="0"/>
          <a:ext cx="0" cy="0"/>
          <a:chOff x="0" y="0"/>
          <a:chExt cx="0" cy="0"/>
        </a:xfrm>
      </p:grpSpPr>
      <p:sp>
        <p:nvSpPr>
          <p:cNvPr id="4" name="Divider image placeholder"/>
          <p:cNvSpPr>
            <a:spLocks noGrp="1"/>
          </p:cNvSpPr>
          <p:nvPr>
            <p:ph type="pic" sz="quarter" idx="12" hasCustomPrompt="1"/>
          </p:nvPr>
        </p:nvSpPr>
        <p:spPr bwMode="gray">
          <a:xfrm>
            <a:off x="1" y="3427200"/>
            <a:ext cx="12188825" cy="3430800"/>
          </a:xfrm>
          <a:noFill/>
        </p:spPr>
        <p:txBody>
          <a:bodyPr tIns="324000"/>
          <a:lstStyle>
            <a:lvl1pPr marL="0" marR="0" indent="0" algn="ctr" defTabSz="1087905" rtl="0" eaLnBrk="1" fontAlgn="auto" latinLnBrk="0" hangingPunct="1">
              <a:lnSpc>
                <a:spcPct val="100000"/>
              </a:lnSpc>
              <a:spcBef>
                <a:spcPts val="1200"/>
              </a:spcBef>
              <a:spcAft>
                <a:spcPts val="0"/>
              </a:spcAft>
              <a:buClr>
                <a:schemeClr val="accent1"/>
              </a:buClr>
              <a:buSzPct val="80000"/>
              <a:buFontTx/>
              <a:buNone/>
              <a:tabLst/>
              <a:defRPr sz="1600">
                <a:solidFill>
                  <a:schemeClr val="tx1"/>
                </a:solidFill>
              </a:defRPr>
            </a:lvl1pPr>
          </a:lstStyle>
          <a:p>
            <a:pPr marL="0" marR="0" lvl="0" indent="0" algn="ctr" defTabSz="1087905" rtl="0" eaLnBrk="1" fontAlgn="auto" latinLnBrk="0" hangingPunct="1">
              <a:lnSpc>
                <a:spcPct val="100000"/>
              </a:lnSpc>
              <a:spcBef>
                <a:spcPts val="1200"/>
              </a:spcBef>
              <a:spcAft>
                <a:spcPts val="0"/>
              </a:spcAft>
              <a:buClr>
                <a:schemeClr val="accent1"/>
              </a:buClr>
              <a:buSzPct val="80000"/>
              <a:buFontTx/>
              <a:buNone/>
              <a:tabLst/>
              <a:defRPr/>
            </a:pPr>
            <a:r>
              <a:rPr lang="en-US"/>
              <a:t>Placeholder for image and illustration</a:t>
            </a:r>
          </a:p>
        </p:txBody>
      </p:sp>
      <p:sp>
        <p:nvSpPr>
          <p:cNvPr id="2" name="Divider text"/>
          <p:cNvSpPr>
            <a:spLocks noGrp="1"/>
          </p:cNvSpPr>
          <p:nvPr>
            <p:ph type="ctrTitle" hasCustomPrompt="1"/>
          </p:nvPr>
        </p:nvSpPr>
        <p:spPr bwMode="black">
          <a:xfrm>
            <a:off x="503738" y="1375046"/>
            <a:ext cx="11179376" cy="677108"/>
          </a:xfrm>
        </p:spPr>
        <p:txBody>
          <a:bodyPr anchor="t" anchorCtr="0">
            <a:noAutofit/>
          </a:bodyPr>
          <a:lstStyle>
            <a:lvl1pPr>
              <a:defRPr sz="4398">
                <a:solidFill>
                  <a:schemeClr val="tx1"/>
                </a:solidFill>
                <a:latin typeface="+mj-lt"/>
              </a:defRPr>
            </a:lvl1pPr>
          </a:lstStyle>
          <a:p>
            <a:r>
              <a:rPr lang="en-US"/>
              <a:t>Divider page</a:t>
            </a:r>
            <a:endParaRPr lang="de-DE"/>
          </a:p>
        </p:txBody>
      </p:sp>
      <p:sp>
        <p:nvSpPr>
          <p:cNvPr id="5" name="Slide number">
            <a:extLst>
              <a:ext uri="{FF2B5EF4-FFF2-40B4-BE49-F238E27FC236}">
                <a16:creationId xmlns:a16="http://schemas.microsoft.com/office/drawing/2014/main" id="{03A74646-D543-4FAC-B0C8-BC7E953F96E7}"/>
              </a:ext>
            </a:extLst>
          </p:cNvPr>
          <p:cNvSpPr txBox="1"/>
          <p:nvPr userDrawn="1"/>
        </p:nvSpPr>
        <p:spPr bwMode="black">
          <a:xfrm>
            <a:off x="11477710" y="6536752"/>
            <a:ext cx="206680"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‹N›</a:t>
            </a:fld>
            <a:endParaRPr lang="en-US" sz="900" noProof="0"/>
          </a:p>
        </p:txBody>
      </p:sp>
    </p:spTree>
    <p:extLst>
      <p:ext uri="{BB962C8B-B14F-4D97-AF65-F5344CB8AC3E}">
        <p14:creationId xmlns:p14="http://schemas.microsoft.com/office/powerpoint/2010/main" val="2220836526"/>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7364">
          <p15:clr>
            <a:srgbClr val="FBAE40"/>
          </p15:clr>
        </p15:guide>
        <p15:guide id="3" pos="317">
          <p15:clr>
            <a:srgbClr val="FBAE40"/>
          </p15:clr>
        </p15:guide>
        <p15:guide id="4" orient="horz" pos="865">
          <p15:clr>
            <a:srgbClr val="FBAE40"/>
          </p15:clr>
        </p15:guide>
        <p15:guide id="5" orient="horz" pos="1294">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nd Text: 2 Columns">
    <p:spTree>
      <p:nvGrpSpPr>
        <p:cNvPr id="1" name=""/>
        <p:cNvGrpSpPr/>
        <p:nvPr/>
      </p:nvGrpSpPr>
      <p:grpSpPr>
        <a:xfrm>
          <a:off x="0" y="0"/>
          <a:ext cx="0" cy="0"/>
          <a:chOff x="0" y="0"/>
          <a:chExt cx="0" cy="0"/>
        </a:xfrm>
      </p:grpSpPr>
      <p:sp>
        <p:nvSpPr>
          <p:cNvPr id="5" name="Text placeholder - column 2"/>
          <p:cNvSpPr>
            <a:spLocks noGrp="1"/>
          </p:cNvSpPr>
          <p:nvPr>
            <p:ph type="body" sz="quarter" idx="11" hasCustomPrompt="1"/>
          </p:nvPr>
        </p:nvSpPr>
        <p:spPr>
          <a:xfrm>
            <a:off x="6359164" y="1620000"/>
            <a:ext cx="5325226"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4" name="Text placeholder - column 1"/>
          <p:cNvSpPr>
            <a:spLocks noGrp="1"/>
          </p:cNvSpPr>
          <p:nvPr>
            <p:ph type="body" sz="quarter" idx="10" hasCustomPrompt="1"/>
          </p:nvPr>
        </p:nvSpPr>
        <p:spPr>
          <a:xfrm>
            <a:off x="503738" y="1620000"/>
            <a:ext cx="5325226"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3" name="Title"/>
          <p:cNvSpPr>
            <a:spLocks noGrp="1"/>
          </p:cNvSpPr>
          <p:nvPr>
            <p:ph type="title" hasCustomPrompt="1"/>
          </p:nvPr>
        </p:nvSpPr>
        <p:spPr>
          <a:xfrm>
            <a:off x="503739" y="504000"/>
            <a:ext cx="11180652"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2709062278"/>
      </p:ext>
    </p:extLst>
  </p:cSld>
  <p:clrMapOvr>
    <a:masterClrMapping/>
  </p:clrMapOvr>
  <p:extLst>
    <p:ext uri="{DCECCB84-F9BA-43D5-87BE-67443E8EF086}">
      <p15:sldGuideLst xmlns:p15="http://schemas.microsoft.com/office/powerpoint/2012/main">
        <p15:guide id="1" pos="317">
          <p15:clr>
            <a:srgbClr val="FBAE40"/>
          </p15:clr>
        </p15:guide>
        <p15:guide id="2" orient="horz" pos="3991">
          <p15:clr>
            <a:srgbClr val="FBAE40"/>
          </p15:clr>
        </p15:guide>
        <p15:guide id="3" pos="7364">
          <p15:clr>
            <a:srgbClr val="FBAE40"/>
          </p15:clr>
        </p15:guide>
        <p15:guide id="4" pos="3674">
          <p15:clr>
            <a:srgbClr val="FBAE40"/>
          </p15:clr>
        </p15:guide>
        <p15:guide id="5" pos="4007">
          <p15:clr>
            <a:srgbClr val="FBAE40"/>
          </p15:clr>
        </p15:guide>
        <p15:guide id="6" orient="horz" pos="317">
          <p15:clr>
            <a:srgbClr val="FBAE40"/>
          </p15:clr>
        </p15:guide>
        <p15:guide id="7" orient="horz" pos="551">
          <p15:clr>
            <a:srgbClr val="FBAE40"/>
          </p15:clr>
        </p15:guide>
        <p15:guide id="8" orient="horz" pos="1020">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nd Text: 3 Columns">
    <p:spTree>
      <p:nvGrpSpPr>
        <p:cNvPr id="1" name=""/>
        <p:cNvGrpSpPr/>
        <p:nvPr/>
      </p:nvGrpSpPr>
      <p:grpSpPr>
        <a:xfrm>
          <a:off x="0" y="0"/>
          <a:ext cx="0" cy="0"/>
          <a:chOff x="0" y="0"/>
          <a:chExt cx="0" cy="0"/>
        </a:xfrm>
      </p:grpSpPr>
      <p:sp>
        <p:nvSpPr>
          <p:cNvPr id="7" name="Text Placeholder - column 3"/>
          <p:cNvSpPr>
            <a:spLocks noGrp="1"/>
          </p:cNvSpPr>
          <p:nvPr>
            <p:ph type="body" sz="quarter" idx="13" hasCustomPrompt="1"/>
          </p:nvPr>
        </p:nvSpPr>
        <p:spPr>
          <a:xfrm>
            <a:off x="8122245" y="1620000"/>
            <a:ext cx="3562144"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6" name="Text Placeholder - column 2"/>
          <p:cNvSpPr>
            <a:spLocks noGrp="1"/>
          </p:cNvSpPr>
          <p:nvPr>
            <p:ph type="body" sz="quarter" idx="12" hasCustomPrompt="1"/>
          </p:nvPr>
        </p:nvSpPr>
        <p:spPr>
          <a:xfrm>
            <a:off x="4312992" y="1620000"/>
            <a:ext cx="3562144"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4" name="Text Placeholder - column 1"/>
          <p:cNvSpPr>
            <a:spLocks noGrp="1"/>
          </p:cNvSpPr>
          <p:nvPr>
            <p:ph type="body" sz="quarter" idx="10" hasCustomPrompt="1"/>
          </p:nvPr>
        </p:nvSpPr>
        <p:spPr>
          <a:xfrm>
            <a:off x="503738" y="1620000"/>
            <a:ext cx="3562144"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2" name="Title"/>
          <p:cNvSpPr>
            <a:spLocks noGrp="1"/>
          </p:cNvSpPr>
          <p:nvPr>
            <p:ph type="title" hasCustomPrompt="1"/>
          </p:nvPr>
        </p:nvSpPr>
        <p:spPr>
          <a:xfrm>
            <a:off x="503739" y="504000"/>
            <a:ext cx="11180652"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1949634654"/>
      </p:ext>
    </p:extLst>
  </p:cSld>
  <p:clrMapOvr>
    <a:masterClrMapping/>
  </p:clrMapOvr>
  <p:extLst>
    <p:ext uri="{DCECCB84-F9BA-43D5-87BE-67443E8EF086}">
      <p15:sldGuideLst xmlns:p15="http://schemas.microsoft.com/office/powerpoint/2012/main">
        <p15:guide id="1" pos="317">
          <p15:clr>
            <a:srgbClr val="FBAE40"/>
          </p15:clr>
        </p15:guide>
        <p15:guide id="2" orient="horz" pos="317">
          <p15:clr>
            <a:srgbClr val="FBAE40"/>
          </p15:clr>
        </p15:guide>
        <p15:guide id="3" pos="2563">
          <p15:clr>
            <a:srgbClr val="FBAE40"/>
          </p15:clr>
        </p15:guide>
        <p15:guide id="4" pos="2717">
          <p15:clr>
            <a:srgbClr val="FBAE40"/>
          </p15:clr>
        </p15:guide>
        <p15:guide id="5" pos="4964">
          <p15:clr>
            <a:srgbClr val="FBAE40"/>
          </p15:clr>
        </p15:guide>
        <p15:guide id="6" pos="5119">
          <p15:clr>
            <a:srgbClr val="FBAE40"/>
          </p15:clr>
        </p15:guide>
        <p15:guide id="7" pos="7364">
          <p15:clr>
            <a:srgbClr val="FBAE40"/>
          </p15:clr>
        </p15:guide>
        <p15:guide id="8" orient="horz" pos="551">
          <p15:clr>
            <a:srgbClr val="FBAE40"/>
          </p15:clr>
        </p15:guide>
        <p15:guide id="9" orient="horz" pos="1020">
          <p15:clr>
            <a:srgbClr val="FBAE40"/>
          </p15:clr>
        </p15:guide>
        <p15:guide id="10" orient="horz" pos="3990">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2 Columns - Text and Images">
    <p:spTree>
      <p:nvGrpSpPr>
        <p:cNvPr id="1" name=""/>
        <p:cNvGrpSpPr/>
        <p:nvPr/>
      </p:nvGrpSpPr>
      <p:grpSpPr>
        <a:xfrm>
          <a:off x="0" y="0"/>
          <a:ext cx="0" cy="0"/>
          <a:chOff x="0" y="0"/>
          <a:chExt cx="0" cy="0"/>
        </a:xfrm>
      </p:grpSpPr>
      <p:sp>
        <p:nvSpPr>
          <p:cNvPr id="17" name="Text placeholder 2"/>
          <p:cNvSpPr>
            <a:spLocks noGrp="1"/>
          </p:cNvSpPr>
          <p:nvPr>
            <p:ph type="body" sz="quarter" idx="13" hasCustomPrompt="1"/>
          </p:nvPr>
        </p:nvSpPr>
        <p:spPr>
          <a:xfrm>
            <a:off x="6359164" y="4770000"/>
            <a:ext cx="5325226" cy="1566000"/>
          </a:xfrm>
        </p:spPr>
        <p:txBody>
          <a:bodyPr/>
          <a:lstStyle>
            <a:lvl1pPr>
              <a:spcBef>
                <a:spcPts val="600"/>
              </a:spcBef>
              <a:defRPr sz="1798"/>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8" name="Picture Placeholder 2"/>
          <p:cNvSpPr>
            <a:spLocks noGrp="1"/>
          </p:cNvSpPr>
          <p:nvPr>
            <p:ph type="pic" sz="quarter" idx="14" hasCustomPrompt="1"/>
          </p:nvPr>
        </p:nvSpPr>
        <p:spPr bwMode="gray">
          <a:xfrm>
            <a:off x="6359164" y="1620000"/>
            <a:ext cx="5325226" cy="2631000"/>
          </a:xfrm>
          <a:noFill/>
        </p:spPr>
        <p:txBody>
          <a:bodyPr vert="horz" lIns="0" tIns="180000" rIns="0" bIns="0" rtlCol="0" anchor="t" anchorCtr="0">
            <a:noAutofit/>
          </a:bodyPr>
          <a:lstStyle>
            <a:lvl1pPr marL="0" indent="0" algn="ctr" defTabSz="1087905" rtl="0" eaLnBrk="1" latinLnBrk="0" hangingPunct="1">
              <a:spcBef>
                <a:spcPts val="1927"/>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3" name="Text placeholder 1"/>
          <p:cNvSpPr>
            <a:spLocks noGrp="1"/>
          </p:cNvSpPr>
          <p:nvPr>
            <p:ph type="body" sz="quarter" idx="10" hasCustomPrompt="1"/>
          </p:nvPr>
        </p:nvSpPr>
        <p:spPr>
          <a:xfrm>
            <a:off x="503738" y="4770000"/>
            <a:ext cx="5325226" cy="1566000"/>
          </a:xfrm>
        </p:spPr>
        <p:txBody>
          <a:bodyPr/>
          <a:lstStyle>
            <a:lvl1pPr>
              <a:spcBef>
                <a:spcPts val="600"/>
              </a:spcBef>
              <a:defRPr sz="1798"/>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5" name="Picture Placeholder 1"/>
          <p:cNvSpPr>
            <a:spLocks noGrp="1"/>
          </p:cNvSpPr>
          <p:nvPr>
            <p:ph type="pic" sz="quarter" idx="12" hasCustomPrompt="1"/>
          </p:nvPr>
        </p:nvSpPr>
        <p:spPr bwMode="gray">
          <a:xfrm>
            <a:off x="503738" y="1620000"/>
            <a:ext cx="5325226" cy="2631000"/>
          </a:xfrm>
          <a:noFill/>
        </p:spPr>
        <p:txBody>
          <a:bodyPr vert="horz" lIns="0" tIns="180000" rIns="0" bIns="0" rtlCol="0" anchor="t" anchorCtr="0">
            <a:noAutofit/>
          </a:bodyPr>
          <a:lstStyle>
            <a:lvl1pPr marL="0" indent="0" algn="ctr" defTabSz="1087905" rtl="0" eaLnBrk="1" latinLnBrk="0" hangingPunct="1">
              <a:spcBef>
                <a:spcPts val="1927"/>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2" name="Title"/>
          <p:cNvSpPr>
            <a:spLocks noGrp="1"/>
          </p:cNvSpPr>
          <p:nvPr>
            <p:ph type="title" hasCustomPrompt="1"/>
          </p:nvPr>
        </p:nvSpPr>
        <p:spPr>
          <a:xfrm>
            <a:off x="503739" y="504000"/>
            <a:ext cx="11180652"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2626835843"/>
      </p:ext>
    </p:extLst>
  </p:cSld>
  <p:clrMapOvr>
    <a:masterClrMapping/>
  </p:clrMapOvr>
  <p:extLst>
    <p:ext uri="{DCECCB84-F9BA-43D5-87BE-67443E8EF086}">
      <p15:sldGuideLst xmlns:p15="http://schemas.microsoft.com/office/powerpoint/2012/main">
        <p15:guide id="1" pos="317">
          <p15:clr>
            <a:srgbClr val="FBAE40"/>
          </p15:clr>
        </p15:guide>
        <p15:guide id="2" orient="horz" pos="317">
          <p15:clr>
            <a:srgbClr val="FBAE40"/>
          </p15:clr>
        </p15:guide>
        <p15:guide id="3" orient="horz" pos="551">
          <p15:clr>
            <a:srgbClr val="FBAE40"/>
          </p15:clr>
        </p15:guide>
        <p15:guide id="4" orient="horz" pos="1020">
          <p15:clr>
            <a:srgbClr val="FBAE40"/>
          </p15:clr>
        </p15:guide>
        <p15:guide id="5" orient="horz" pos="2678">
          <p15:clr>
            <a:srgbClr val="FBAE40"/>
          </p15:clr>
        </p15:guide>
        <p15:guide id="6" orient="horz" pos="3004">
          <p15:clr>
            <a:srgbClr val="FBAE40"/>
          </p15:clr>
        </p15:guide>
        <p15:guide id="7" orient="horz" pos="3991">
          <p15:clr>
            <a:srgbClr val="FBAE40"/>
          </p15:clr>
        </p15:guide>
        <p15:guide id="8" pos="3682">
          <p15:clr>
            <a:srgbClr val="FBAE40"/>
          </p15:clr>
        </p15:guide>
        <p15:guide id="9" pos="4000">
          <p15:clr>
            <a:srgbClr val="FBAE40"/>
          </p15:clr>
        </p15:guide>
        <p15:guide id="10" pos="7364">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3 Columns - Text and Images">
    <p:spTree>
      <p:nvGrpSpPr>
        <p:cNvPr id="1" name=""/>
        <p:cNvGrpSpPr/>
        <p:nvPr/>
      </p:nvGrpSpPr>
      <p:grpSpPr>
        <a:xfrm>
          <a:off x="0" y="0"/>
          <a:ext cx="0" cy="0"/>
          <a:chOff x="0" y="0"/>
          <a:chExt cx="0" cy="0"/>
        </a:xfrm>
      </p:grpSpPr>
      <p:sp>
        <p:nvSpPr>
          <p:cNvPr id="17" name="Text placeholder 3"/>
          <p:cNvSpPr>
            <a:spLocks noGrp="1"/>
          </p:cNvSpPr>
          <p:nvPr>
            <p:ph type="body" sz="quarter" idx="13" hasCustomPrompt="1"/>
          </p:nvPr>
        </p:nvSpPr>
        <p:spPr>
          <a:xfrm>
            <a:off x="8294956" y="4354923"/>
            <a:ext cx="3389434" cy="1981079"/>
          </a:xfrm>
        </p:spPr>
        <p:txBody>
          <a:bodyPr/>
          <a:lstStyle>
            <a:lvl1pPr>
              <a:spcBef>
                <a:spcPts val="600"/>
              </a:spcBef>
              <a:defRPr sz="1798"/>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8" name="Picture placeholder 3"/>
          <p:cNvSpPr>
            <a:spLocks noGrp="1"/>
          </p:cNvSpPr>
          <p:nvPr>
            <p:ph type="pic" sz="quarter" idx="14" hasCustomPrompt="1"/>
          </p:nvPr>
        </p:nvSpPr>
        <p:spPr bwMode="gray">
          <a:xfrm>
            <a:off x="8294956" y="1620000"/>
            <a:ext cx="3389434" cy="2232000"/>
          </a:xfrm>
          <a:noFill/>
        </p:spPr>
        <p:txBody>
          <a:bodyPr vert="horz" lIns="0" tIns="180000" rIns="0" bIns="0" rtlCol="0" anchor="t" anchorCtr="0">
            <a:noAutofit/>
          </a:bodyPr>
          <a:lstStyle>
            <a:lvl1pPr marL="0" indent="0" algn="ctr" defTabSz="1087905" rtl="0" eaLnBrk="1" latinLnBrk="0" hangingPunct="1">
              <a:spcBef>
                <a:spcPts val="1927"/>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9" name="Text placeholder 2"/>
          <p:cNvSpPr>
            <a:spLocks noGrp="1"/>
          </p:cNvSpPr>
          <p:nvPr>
            <p:ph type="body" sz="quarter" idx="15" hasCustomPrompt="1"/>
          </p:nvPr>
        </p:nvSpPr>
        <p:spPr>
          <a:xfrm>
            <a:off x="4399348" y="4354923"/>
            <a:ext cx="3389434" cy="1981079"/>
          </a:xfrm>
        </p:spPr>
        <p:txBody>
          <a:bodyPr/>
          <a:lstStyle>
            <a:lvl1pPr>
              <a:spcBef>
                <a:spcPts val="600"/>
              </a:spcBef>
              <a:defRPr sz="1798"/>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0" name="Picture placeholder 2"/>
          <p:cNvSpPr>
            <a:spLocks noGrp="1"/>
          </p:cNvSpPr>
          <p:nvPr>
            <p:ph type="pic" sz="quarter" idx="16" hasCustomPrompt="1"/>
          </p:nvPr>
        </p:nvSpPr>
        <p:spPr bwMode="gray">
          <a:xfrm>
            <a:off x="4399348" y="1620000"/>
            <a:ext cx="3389434" cy="2232000"/>
          </a:xfrm>
          <a:noFill/>
        </p:spPr>
        <p:txBody>
          <a:bodyPr vert="horz" lIns="0" tIns="180000" rIns="0" bIns="0" rtlCol="0" anchor="t" anchorCtr="0">
            <a:noAutofit/>
          </a:bodyPr>
          <a:lstStyle>
            <a:lvl1pPr marL="0" indent="0" algn="ctr" defTabSz="1087905" rtl="0" eaLnBrk="1" latinLnBrk="0" hangingPunct="1">
              <a:spcBef>
                <a:spcPts val="1927"/>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3" name="Text placeholder 1"/>
          <p:cNvSpPr>
            <a:spLocks noGrp="1"/>
          </p:cNvSpPr>
          <p:nvPr>
            <p:ph type="body" sz="quarter" idx="10" hasCustomPrompt="1"/>
          </p:nvPr>
        </p:nvSpPr>
        <p:spPr>
          <a:xfrm>
            <a:off x="503738" y="4354923"/>
            <a:ext cx="3389434" cy="1981079"/>
          </a:xfrm>
        </p:spPr>
        <p:txBody>
          <a:bodyPr/>
          <a:lstStyle>
            <a:lvl1pPr>
              <a:spcBef>
                <a:spcPts val="600"/>
              </a:spcBef>
              <a:defRPr sz="1798"/>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5" name="Picture placeholder 1"/>
          <p:cNvSpPr>
            <a:spLocks noGrp="1"/>
          </p:cNvSpPr>
          <p:nvPr>
            <p:ph type="pic" sz="quarter" idx="12" hasCustomPrompt="1"/>
          </p:nvPr>
        </p:nvSpPr>
        <p:spPr bwMode="gray">
          <a:xfrm>
            <a:off x="503738" y="1620000"/>
            <a:ext cx="3389434" cy="2232000"/>
          </a:xfrm>
          <a:noFill/>
        </p:spPr>
        <p:txBody>
          <a:bodyPr vert="horz" lIns="0" tIns="180000" rIns="0" bIns="0" rtlCol="0" anchor="t" anchorCtr="0">
            <a:noAutofit/>
          </a:bodyPr>
          <a:lstStyle>
            <a:lvl1pPr marL="0" indent="0" algn="ctr" defTabSz="1087905" rtl="0" eaLnBrk="1" latinLnBrk="0" hangingPunct="1">
              <a:spcBef>
                <a:spcPts val="1927"/>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2" name="Title"/>
          <p:cNvSpPr>
            <a:spLocks noGrp="1"/>
          </p:cNvSpPr>
          <p:nvPr>
            <p:ph type="title" hasCustomPrompt="1"/>
          </p:nvPr>
        </p:nvSpPr>
        <p:spPr>
          <a:xfrm>
            <a:off x="503739" y="504000"/>
            <a:ext cx="11180652"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2484474954"/>
      </p:ext>
    </p:extLst>
  </p:cSld>
  <p:clrMapOvr>
    <a:masterClrMapping/>
  </p:clrMapOvr>
  <p:extLst>
    <p:ext uri="{DCECCB84-F9BA-43D5-87BE-67443E8EF086}">
      <p15:sldGuideLst xmlns:p15="http://schemas.microsoft.com/office/powerpoint/2012/main">
        <p15:guide id="1" pos="317">
          <p15:clr>
            <a:srgbClr val="FBAE40"/>
          </p15:clr>
        </p15:guide>
        <p15:guide id="2" orient="horz" pos="317">
          <p15:clr>
            <a:srgbClr val="FBAE40"/>
          </p15:clr>
        </p15:guide>
        <p15:guide id="3" pos="2455">
          <p15:clr>
            <a:srgbClr val="FBAE40"/>
          </p15:clr>
        </p15:guide>
        <p15:guide id="4" pos="2773">
          <p15:clr>
            <a:srgbClr val="FBAE40"/>
          </p15:clr>
        </p15:guide>
        <p15:guide id="5" pos="4910">
          <p15:clr>
            <a:srgbClr val="FBAE40"/>
          </p15:clr>
        </p15:guide>
        <p15:guide id="6" pos="5227">
          <p15:clr>
            <a:srgbClr val="FBAE40"/>
          </p15:clr>
        </p15:guide>
        <p15:guide id="7" pos="7364">
          <p15:clr>
            <a:srgbClr val="FBAE40"/>
          </p15:clr>
        </p15:guide>
        <p15:guide id="8" orient="horz" pos="551">
          <p15:clr>
            <a:srgbClr val="FBAE40"/>
          </p15:clr>
        </p15:guide>
        <p15:guide id="9" orient="horz" pos="1020">
          <p15:clr>
            <a:srgbClr val="FBAE40"/>
          </p15:clr>
        </p15:guide>
        <p15:guide id="10" orient="horz" pos="2428">
          <p15:clr>
            <a:srgbClr val="FBAE40"/>
          </p15:clr>
        </p15:guide>
        <p15:guide id="11" orient="horz" pos="2743">
          <p15:clr>
            <a:srgbClr val="FBAE40"/>
          </p15:clr>
        </p15:guide>
        <p15:guide id="12" orient="horz" pos="3991">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4 Columns - Text and Images">
    <p:spTree>
      <p:nvGrpSpPr>
        <p:cNvPr id="1" name=""/>
        <p:cNvGrpSpPr/>
        <p:nvPr/>
      </p:nvGrpSpPr>
      <p:grpSpPr>
        <a:xfrm>
          <a:off x="0" y="0"/>
          <a:ext cx="0" cy="0"/>
          <a:chOff x="0" y="0"/>
          <a:chExt cx="0" cy="0"/>
        </a:xfrm>
      </p:grpSpPr>
      <p:sp>
        <p:nvSpPr>
          <p:cNvPr id="3" name="Text placeholder - column 2"/>
          <p:cNvSpPr>
            <a:spLocks noGrp="1"/>
          </p:cNvSpPr>
          <p:nvPr>
            <p:ph type="body" sz="quarter" idx="10" hasCustomPrompt="1"/>
          </p:nvPr>
        </p:nvSpPr>
        <p:spPr>
          <a:xfrm>
            <a:off x="503738" y="3878220"/>
            <a:ext cx="2414342" cy="2457780"/>
          </a:xfrm>
        </p:spPr>
        <p:txBody>
          <a:bodyPr/>
          <a:lstStyle>
            <a:lvl1pPr>
              <a:spcBef>
                <a:spcPts val="600"/>
              </a:spcBef>
              <a:defRPr sz="1798"/>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5" name="Picture Placeholder 4"/>
          <p:cNvSpPr>
            <a:spLocks noGrp="1"/>
          </p:cNvSpPr>
          <p:nvPr>
            <p:ph type="pic" sz="quarter" idx="12" hasCustomPrompt="1"/>
          </p:nvPr>
        </p:nvSpPr>
        <p:spPr bwMode="gray">
          <a:xfrm>
            <a:off x="503738" y="1620000"/>
            <a:ext cx="2414342" cy="1728000"/>
          </a:xfrm>
          <a:noFill/>
        </p:spPr>
        <p:txBody>
          <a:bodyPr vert="horz" lIns="0" tIns="180000" rIns="0" bIns="0" rtlCol="0" anchor="t" anchorCtr="0">
            <a:noAutofit/>
          </a:bodyPr>
          <a:lstStyle>
            <a:lvl1pPr marL="0" indent="0" algn="ctr" defTabSz="1087905" rtl="0" eaLnBrk="1" latinLnBrk="0" hangingPunct="1">
              <a:spcBef>
                <a:spcPts val="1927"/>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17" name="Text placeholder - column 2"/>
          <p:cNvSpPr>
            <a:spLocks noGrp="1"/>
          </p:cNvSpPr>
          <p:nvPr>
            <p:ph type="body" sz="quarter" idx="13" hasCustomPrompt="1"/>
          </p:nvPr>
        </p:nvSpPr>
        <p:spPr>
          <a:xfrm>
            <a:off x="9270048" y="3878221"/>
            <a:ext cx="2414342" cy="2457780"/>
          </a:xfrm>
        </p:spPr>
        <p:txBody>
          <a:bodyPr/>
          <a:lstStyle>
            <a:lvl1pPr>
              <a:spcBef>
                <a:spcPts val="600"/>
              </a:spcBef>
              <a:defRPr sz="1798"/>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8" name="Picture Placeholder 4"/>
          <p:cNvSpPr>
            <a:spLocks noGrp="1"/>
          </p:cNvSpPr>
          <p:nvPr>
            <p:ph type="pic" sz="quarter" idx="14" hasCustomPrompt="1"/>
          </p:nvPr>
        </p:nvSpPr>
        <p:spPr bwMode="gray">
          <a:xfrm>
            <a:off x="9270048" y="1620000"/>
            <a:ext cx="2414342" cy="1728000"/>
          </a:xfrm>
          <a:noFill/>
        </p:spPr>
        <p:txBody>
          <a:bodyPr vert="horz" lIns="0" tIns="180000" rIns="0" bIns="0" rtlCol="0" anchor="t" anchorCtr="0">
            <a:noAutofit/>
          </a:bodyPr>
          <a:lstStyle>
            <a:lvl1pPr marL="0" indent="0" algn="ctr" defTabSz="1087905" rtl="0" eaLnBrk="1" latinLnBrk="0" hangingPunct="1">
              <a:spcBef>
                <a:spcPts val="1927"/>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9" name="Text placeholder - column 2"/>
          <p:cNvSpPr>
            <a:spLocks noGrp="1"/>
          </p:cNvSpPr>
          <p:nvPr>
            <p:ph type="body" sz="quarter" idx="15" hasCustomPrompt="1"/>
          </p:nvPr>
        </p:nvSpPr>
        <p:spPr>
          <a:xfrm>
            <a:off x="3425842" y="3878221"/>
            <a:ext cx="2414342" cy="2457780"/>
          </a:xfrm>
        </p:spPr>
        <p:txBody>
          <a:bodyPr/>
          <a:lstStyle>
            <a:lvl1pPr>
              <a:spcBef>
                <a:spcPts val="600"/>
              </a:spcBef>
              <a:defRPr sz="1798"/>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0" name="Picture Placeholder 4"/>
          <p:cNvSpPr>
            <a:spLocks noGrp="1"/>
          </p:cNvSpPr>
          <p:nvPr>
            <p:ph type="pic" sz="quarter" idx="16" hasCustomPrompt="1"/>
          </p:nvPr>
        </p:nvSpPr>
        <p:spPr bwMode="gray">
          <a:xfrm>
            <a:off x="3425842" y="1620000"/>
            <a:ext cx="2414342" cy="1728000"/>
          </a:xfrm>
          <a:noFill/>
        </p:spPr>
        <p:txBody>
          <a:bodyPr vert="horz" lIns="0" tIns="180000" rIns="0" bIns="0" rtlCol="0" anchor="t" anchorCtr="0">
            <a:noAutofit/>
          </a:bodyPr>
          <a:lstStyle>
            <a:lvl1pPr marL="0" indent="0" algn="ctr" defTabSz="1087905" rtl="0" eaLnBrk="1" latinLnBrk="0" hangingPunct="1">
              <a:spcBef>
                <a:spcPts val="1927"/>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13" name="Text placeholder - column 2"/>
          <p:cNvSpPr>
            <a:spLocks noGrp="1"/>
          </p:cNvSpPr>
          <p:nvPr>
            <p:ph type="body" sz="quarter" idx="17" hasCustomPrompt="1"/>
          </p:nvPr>
        </p:nvSpPr>
        <p:spPr>
          <a:xfrm>
            <a:off x="6347946" y="3878221"/>
            <a:ext cx="2414342" cy="2457780"/>
          </a:xfrm>
        </p:spPr>
        <p:txBody>
          <a:bodyPr/>
          <a:lstStyle>
            <a:lvl1pPr>
              <a:spcBef>
                <a:spcPts val="600"/>
              </a:spcBef>
              <a:defRPr sz="1798"/>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4" name="Picture Placeholder 4"/>
          <p:cNvSpPr>
            <a:spLocks noGrp="1"/>
          </p:cNvSpPr>
          <p:nvPr>
            <p:ph type="pic" sz="quarter" idx="18" hasCustomPrompt="1"/>
          </p:nvPr>
        </p:nvSpPr>
        <p:spPr bwMode="gray">
          <a:xfrm>
            <a:off x="6347946" y="1620000"/>
            <a:ext cx="2414342" cy="1728000"/>
          </a:xfrm>
          <a:noFill/>
        </p:spPr>
        <p:txBody>
          <a:bodyPr vert="horz" lIns="0" tIns="180000" rIns="0" bIns="0" rtlCol="0" anchor="t" anchorCtr="0">
            <a:noAutofit/>
          </a:bodyPr>
          <a:lstStyle>
            <a:lvl1pPr marL="0" indent="0" algn="ctr" defTabSz="1087905" rtl="0" eaLnBrk="1" latinLnBrk="0" hangingPunct="1">
              <a:spcBef>
                <a:spcPts val="1927"/>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2" name="Title"/>
          <p:cNvSpPr>
            <a:spLocks noGrp="1"/>
          </p:cNvSpPr>
          <p:nvPr>
            <p:ph type="title" hasCustomPrompt="1"/>
          </p:nvPr>
        </p:nvSpPr>
        <p:spPr>
          <a:xfrm>
            <a:off x="503739" y="504000"/>
            <a:ext cx="11180652"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441399446"/>
      </p:ext>
    </p:extLst>
  </p:cSld>
  <p:clrMapOvr>
    <a:masterClrMapping/>
  </p:clrMapOvr>
  <p:extLst>
    <p:ext uri="{DCECCB84-F9BA-43D5-87BE-67443E8EF086}">
      <p15:sldGuideLst xmlns:p15="http://schemas.microsoft.com/office/powerpoint/2012/main">
        <p15:guide id="1" pos="317">
          <p15:clr>
            <a:srgbClr val="FBAE40"/>
          </p15:clr>
        </p15:guide>
        <p15:guide id="2" orient="horz" pos="317">
          <p15:clr>
            <a:srgbClr val="FBAE40"/>
          </p15:clr>
        </p15:guide>
        <p15:guide id="3" orient="horz" pos="551">
          <p15:clr>
            <a:srgbClr val="FBAE40"/>
          </p15:clr>
        </p15:guide>
        <p15:guide id="4" orient="horz" pos="1021">
          <p15:clr>
            <a:srgbClr val="FBAE40"/>
          </p15:clr>
        </p15:guide>
        <p15:guide id="5" orient="horz" pos="2110">
          <p15:clr>
            <a:srgbClr val="FBAE40"/>
          </p15:clr>
        </p15:guide>
        <p15:guide id="6" orient="horz" pos="2442">
          <p15:clr>
            <a:srgbClr val="FBAE40"/>
          </p15:clr>
        </p15:guide>
        <p15:guide id="7" orient="horz" pos="3990">
          <p15:clr>
            <a:srgbClr val="FBAE40"/>
          </p15:clr>
        </p15:guide>
        <p15:guide id="8" pos="1840">
          <p15:clr>
            <a:srgbClr val="FBAE40"/>
          </p15:clr>
        </p15:guide>
        <p15:guide id="9" pos="2159">
          <p15:clr>
            <a:srgbClr val="FBAE40"/>
          </p15:clr>
        </p15:guide>
        <p15:guide id="10" pos="3683">
          <p15:clr>
            <a:srgbClr val="FBAE40"/>
          </p15:clr>
        </p15:guide>
        <p15:guide id="11" pos="4000">
          <p15:clr>
            <a:srgbClr val="FBAE40"/>
          </p15:clr>
        </p15:guide>
        <p15:guide id="12" pos="5525">
          <p15:clr>
            <a:srgbClr val="FBAE40"/>
          </p15:clr>
        </p15:guide>
        <p15:guide id="13" pos="5842">
          <p15:clr>
            <a:srgbClr val="FBAE40"/>
          </p15:clr>
        </p15:guide>
        <p15:guide id="14" pos="7364">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35B8D41-3E81-C16F-E70F-D993EB09181C}"/>
              </a:ext>
            </a:extLst>
          </p:cNvPr>
          <p:cNvSpPr>
            <a:spLocks noGrp="1"/>
          </p:cNvSpPr>
          <p:nvPr>
            <p:ph type="title"/>
          </p:nvPr>
        </p:nvSpPr>
        <p:spPr>
          <a:xfrm>
            <a:off x="839569" y="365126"/>
            <a:ext cx="10512862" cy="1325563"/>
          </a:xfrm>
        </p:spPr>
        <p:txBody>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6AAE6561-C34A-61B8-E90D-30A70D83190E}"/>
              </a:ext>
            </a:extLst>
          </p:cNvPr>
          <p:cNvSpPr>
            <a:spLocks noGrp="1"/>
          </p:cNvSpPr>
          <p:nvPr>
            <p:ph type="body" idx="1"/>
          </p:nvPr>
        </p:nvSpPr>
        <p:spPr>
          <a:xfrm>
            <a:off x="839570" y="1681163"/>
            <a:ext cx="5156444" cy="823912"/>
          </a:xfrm>
        </p:spPr>
        <p:txBody>
          <a:bodyPr anchor="b"/>
          <a:lstStyle>
            <a:lvl1pPr marL="0" indent="0">
              <a:buNone/>
              <a:defRPr sz="2399" b="1"/>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it-IT"/>
              <a:t>Fare clic per modificare gli stili del testo dello schema</a:t>
            </a:r>
          </a:p>
        </p:txBody>
      </p:sp>
      <p:sp>
        <p:nvSpPr>
          <p:cNvPr id="4" name="Segnaposto contenuto 3">
            <a:extLst>
              <a:ext uri="{FF2B5EF4-FFF2-40B4-BE49-F238E27FC236}">
                <a16:creationId xmlns:a16="http://schemas.microsoft.com/office/drawing/2014/main" id="{F2DE7C2B-EFD4-72FF-F6AD-1F5DA15D5181}"/>
              </a:ext>
            </a:extLst>
          </p:cNvPr>
          <p:cNvSpPr>
            <a:spLocks noGrp="1"/>
          </p:cNvSpPr>
          <p:nvPr>
            <p:ph sz="half" idx="2"/>
          </p:nvPr>
        </p:nvSpPr>
        <p:spPr>
          <a:xfrm>
            <a:off x="839570" y="2505075"/>
            <a:ext cx="5156444"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a:extLst>
              <a:ext uri="{FF2B5EF4-FFF2-40B4-BE49-F238E27FC236}">
                <a16:creationId xmlns:a16="http://schemas.microsoft.com/office/drawing/2014/main" id="{E6E11661-1E93-9183-F963-06684B2972EC}"/>
              </a:ext>
            </a:extLst>
          </p:cNvPr>
          <p:cNvSpPr>
            <a:spLocks noGrp="1"/>
          </p:cNvSpPr>
          <p:nvPr>
            <p:ph type="body" sz="quarter" idx="3"/>
          </p:nvPr>
        </p:nvSpPr>
        <p:spPr>
          <a:xfrm>
            <a:off x="6170593" y="1681163"/>
            <a:ext cx="5181838" cy="823912"/>
          </a:xfrm>
        </p:spPr>
        <p:txBody>
          <a:bodyPr anchor="b"/>
          <a:lstStyle>
            <a:lvl1pPr marL="0" indent="0">
              <a:buNone/>
              <a:defRPr sz="2399" b="1"/>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it-IT"/>
              <a:t>Fare clic per modificare gli stili del testo dello schema</a:t>
            </a:r>
          </a:p>
        </p:txBody>
      </p:sp>
      <p:sp>
        <p:nvSpPr>
          <p:cNvPr id="6" name="Segnaposto contenuto 5">
            <a:extLst>
              <a:ext uri="{FF2B5EF4-FFF2-40B4-BE49-F238E27FC236}">
                <a16:creationId xmlns:a16="http://schemas.microsoft.com/office/drawing/2014/main" id="{495F092B-1E42-FC62-EABA-5D49B04A17BE}"/>
              </a:ext>
            </a:extLst>
          </p:cNvPr>
          <p:cNvSpPr>
            <a:spLocks noGrp="1"/>
          </p:cNvSpPr>
          <p:nvPr>
            <p:ph sz="quarter" idx="4"/>
          </p:nvPr>
        </p:nvSpPr>
        <p:spPr>
          <a:xfrm>
            <a:off x="6170593" y="2505075"/>
            <a:ext cx="5181838"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Segnaposto data 6">
            <a:extLst>
              <a:ext uri="{FF2B5EF4-FFF2-40B4-BE49-F238E27FC236}">
                <a16:creationId xmlns:a16="http://schemas.microsoft.com/office/drawing/2014/main" id="{3AF5F596-FA57-04C9-92EF-7D549CBF29C1}"/>
              </a:ext>
            </a:extLst>
          </p:cNvPr>
          <p:cNvSpPr>
            <a:spLocks noGrp="1"/>
          </p:cNvSpPr>
          <p:nvPr>
            <p:ph type="dt" sz="half" idx="10"/>
          </p:nvPr>
        </p:nvSpPr>
        <p:spPr/>
        <p:txBody>
          <a:bodyPr/>
          <a:lstStyle/>
          <a:p>
            <a:endParaRPr lang="fr-FR"/>
          </a:p>
        </p:txBody>
      </p:sp>
      <p:sp>
        <p:nvSpPr>
          <p:cNvPr id="8" name="Segnaposto piè di pagina 7">
            <a:extLst>
              <a:ext uri="{FF2B5EF4-FFF2-40B4-BE49-F238E27FC236}">
                <a16:creationId xmlns:a16="http://schemas.microsoft.com/office/drawing/2014/main" id="{F72A5682-1590-42A4-93F5-F542AD3ADEE3}"/>
              </a:ext>
            </a:extLst>
          </p:cNvPr>
          <p:cNvSpPr>
            <a:spLocks noGrp="1"/>
          </p:cNvSpPr>
          <p:nvPr>
            <p:ph type="ftr" sz="quarter" idx="11"/>
          </p:nvPr>
        </p:nvSpPr>
        <p:spPr/>
        <p:txBody>
          <a:bodyPr/>
          <a:lstStyle/>
          <a:p>
            <a:endParaRPr lang="fr-FR"/>
          </a:p>
        </p:txBody>
      </p:sp>
      <p:sp>
        <p:nvSpPr>
          <p:cNvPr id="9" name="Segnaposto numero diapositiva 8">
            <a:extLst>
              <a:ext uri="{FF2B5EF4-FFF2-40B4-BE49-F238E27FC236}">
                <a16:creationId xmlns:a16="http://schemas.microsoft.com/office/drawing/2014/main" id="{C5E532FD-7908-CF0B-42B1-C34C815AD631}"/>
              </a:ext>
            </a:extLst>
          </p:cNvPr>
          <p:cNvSpPr>
            <a:spLocks noGrp="1"/>
          </p:cNvSpPr>
          <p:nvPr>
            <p:ph type="sldNum" sz="quarter" idx="12"/>
          </p:nvPr>
        </p:nvSpPr>
        <p:spPr/>
        <p:txBody>
          <a:bodyPr/>
          <a:lstStyle/>
          <a:p>
            <a:fld id="{45C3C7EA-3F17-4DB1-801A-D87DBAB38924}" type="slidenum">
              <a:rPr lang="it-IT" smtClean="0"/>
              <a:t>‹N›</a:t>
            </a:fld>
            <a:endParaRPr lang="it-IT"/>
          </a:p>
        </p:txBody>
      </p:sp>
    </p:spTree>
    <p:extLst>
      <p:ext uri="{BB962C8B-B14F-4D97-AF65-F5344CB8AC3E}">
        <p14:creationId xmlns:p14="http://schemas.microsoft.com/office/powerpoint/2010/main" val="145829316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5" name="Quote placeholder"/>
          <p:cNvSpPr>
            <a:spLocks noGrp="1"/>
          </p:cNvSpPr>
          <p:nvPr>
            <p:ph type="body" sz="quarter" idx="10" hasCustomPrompt="1"/>
          </p:nvPr>
        </p:nvSpPr>
        <p:spPr>
          <a:xfrm>
            <a:off x="503738" y="1800000"/>
            <a:ext cx="11179376" cy="3285032"/>
          </a:xfrm>
        </p:spPr>
        <p:txBody>
          <a:bodyPr/>
          <a:lstStyle>
            <a:lvl1pPr marL="395683" indent="-395683">
              <a:lnSpc>
                <a:spcPct val="90000"/>
              </a:lnSpc>
              <a:spcBef>
                <a:spcPts val="600"/>
              </a:spcBef>
              <a:defRPr sz="5995" b="1"/>
            </a:lvl1pPr>
            <a:lvl2pPr marL="395683" indent="0">
              <a:buNone/>
              <a:defRPr sz="1600"/>
            </a:lvl2pPr>
          </a:lstStyle>
          <a:p>
            <a:pPr lvl="0"/>
            <a:r>
              <a:rPr lang="en-US" noProof="0"/>
              <a:t>“Quote goes here </a:t>
            </a:r>
            <a:br>
              <a:rPr lang="en-US" noProof="0"/>
            </a:br>
            <a:r>
              <a:rPr lang="en-US" noProof="0"/>
              <a:t>and here.”</a:t>
            </a:r>
          </a:p>
          <a:p>
            <a:pPr lvl="1"/>
            <a:r>
              <a:rPr lang="en-US" noProof="0"/>
              <a:t>Source</a:t>
            </a:r>
          </a:p>
        </p:txBody>
      </p:sp>
    </p:spTree>
    <p:extLst>
      <p:ext uri="{BB962C8B-B14F-4D97-AF65-F5344CB8AC3E}">
        <p14:creationId xmlns:p14="http://schemas.microsoft.com/office/powerpoint/2010/main" val="265652606"/>
      </p:ext>
    </p:extLst>
  </p:cSld>
  <p:clrMapOvr>
    <a:masterClrMapping/>
  </p:clrMapOvr>
  <p:extLst>
    <p:ext uri="{DCECCB84-F9BA-43D5-87BE-67443E8EF086}">
      <p15:sldGuideLst xmlns:p15="http://schemas.microsoft.com/office/powerpoint/2012/main">
        <p15:guide id="1" pos="317">
          <p15:clr>
            <a:srgbClr val="FBAE40"/>
          </p15:clr>
        </p15:guide>
        <p15:guide id="4" orient="horz" pos="1133">
          <p15:clr>
            <a:srgbClr val="FBAE40"/>
          </p15:clr>
        </p15:guide>
        <p15:guide id="5" orient="horz" pos="3204">
          <p15:clr>
            <a:srgbClr val="FBAE40"/>
          </p15:clr>
        </p15:guide>
        <p15:guide id="6" pos="7363">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nd Text with Image 1/3">
    <p:spTree>
      <p:nvGrpSpPr>
        <p:cNvPr id="1" name=""/>
        <p:cNvGrpSpPr/>
        <p:nvPr/>
      </p:nvGrpSpPr>
      <p:grpSpPr>
        <a:xfrm>
          <a:off x="0" y="0"/>
          <a:ext cx="0" cy="0"/>
          <a:chOff x="0" y="0"/>
          <a:chExt cx="0" cy="0"/>
        </a:xfrm>
      </p:grpSpPr>
      <p:sp>
        <p:nvSpPr>
          <p:cNvPr id="5" name="Picture Placeholder 1/3 right"/>
          <p:cNvSpPr>
            <a:spLocks noGrp="1"/>
          </p:cNvSpPr>
          <p:nvPr>
            <p:ph type="pic" sz="quarter" idx="10" hasCustomPrompt="1"/>
          </p:nvPr>
        </p:nvSpPr>
        <p:spPr bwMode="gray">
          <a:xfrm>
            <a:off x="8122944" y="0"/>
            <a:ext cx="4065882" cy="6858000"/>
          </a:xfrm>
          <a:noFill/>
        </p:spPr>
        <p:txBody>
          <a:bodyPr vert="horz" lIns="0" tIns="2448000" rIns="0" bIns="0" rtlCol="0" anchor="t" anchorCtr="0">
            <a:noAutofit/>
          </a:bodyPr>
          <a:lstStyle>
            <a:lvl1pPr marL="0" indent="0" algn="ctr" defTabSz="1087905" rtl="0" eaLnBrk="1" latinLnBrk="0" hangingPunct="1">
              <a:spcBef>
                <a:spcPts val="1927"/>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a:t>
            </a:r>
            <a:endParaRPr lang="de-DE"/>
          </a:p>
        </p:txBody>
      </p:sp>
      <p:sp>
        <p:nvSpPr>
          <p:cNvPr id="7" name="Text Placeholder"/>
          <p:cNvSpPr>
            <a:spLocks noGrp="1"/>
          </p:cNvSpPr>
          <p:nvPr>
            <p:ph type="body" sz="quarter" idx="11" hasCustomPrompt="1"/>
          </p:nvPr>
        </p:nvSpPr>
        <p:spPr bwMode="black">
          <a:xfrm>
            <a:off x="503737" y="1620000"/>
            <a:ext cx="7088308"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endParaRPr lang="de-DE"/>
          </a:p>
        </p:txBody>
      </p:sp>
      <p:sp>
        <p:nvSpPr>
          <p:cNvPr id="3" name="Title"/>
          <p:cNvSpPr>
            <a:spLocks noGrp="1"/>
          </p:cNvSpPr>
          <p:nvPr>
            <p:ph type="title" hasCustomPrompt="1"/>
          </p:nvPr>
        </p:nvSpPr>
        <p:spPr>
          <a:xfrm>
            <a:off x="503739" y="504000"/>
            <a:ext cx="7088308"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3852270320"/>
      </p:ext>
    </p:extLst>
  </p:cSld>
  <p:clrMapOvr>
    <a:masterClrMapping/>
  </p:clrMapOvr>
  <p:extLst>
    <p:ext uri="{DCECCB84-F9BA-43D5-87BE-67443E8EF086}">
      <p15:sldGuideLst xmlns:p15="http://schemas.microsoft.com/office/powerpoint/2012/main">
        <p15:guide id="1" pos="317">
          <p15:clr>
            <a:srgbClr val="FBAE40"/>
          </p15:clr>
        </p15:guide>
        <p15:guide id="2" orient="horz" pos="3991">
          <p15:clr>
            <a:srgbClr val="FBAE40"/>
          </p15:clr>
        </p15:guide>
        <p15:guide id="3" pos="4786">
          <p15:clr>
            <a:srgbClr val="FBAE40"/>
          </p15:clr>
        </p15:guide>
        <p15:guide id="4" pos="5119">
          <p15:clr>
            <a:srgbClr val="FBAE40"/>
          </p15:clr>
        </p15:guide>
        <p15:guide id="5" orient="horz" pos="317">
          <p15:clr>
            <a:srgbClr val="FBAE40"/>
          </p15:clr>
        </p15:guide>
        <p15:guide id="6" orient="horz" pos="551">
          <p15:clr>
            <a:srgbClr val="FBAE40"/>
          </p15:clr>
        </p15:guide>
        <p15:guide id="7" orient="horz" pos="1020">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nd Text with Image 1/2">
    <p:spTree>
      <p:nvGrpSpPr>
        <p:cNvPr id="1" name=""/>
        <p:cNvGrpSpPr/>
        <p:nvPr/>
      </p:nvGrpSpPr>
      <p:grpSpPr>
        <a:xfrm>
          <a:off x="0" y="0"/>
          <a:ext cx="0" cy="0"/>
          <a:chOff x="0" y="0"/>
          <a:chExt cx="0" cy="0"/>
        </a:xfrm>
      </p:grpSpPr>
      <p:sp>
        <p:nvSpPr>
          <p:cNvPr id="5" name="Picture Placeholder 1/2 right"/>
          <p:cNvSpPr>
            <a:spLocks noGrp="1"/>
          </p:cNvSpPr>
          <p:nvPr>
            <p:ph type="pic" sz="quarter" idx="10" hasCustomPrompt="1"/>
          </p:nvPr>
        </p:nvSpPr>
        <p:spPr bwMode="gray">
          <a:xfrm>
            <a:off x="6094413" y="0"/>
            <a:ext cx="6094413" cy="6858000"/>
          </a:xfrm>
          <a:noFill/>
        </p:spPr>
        <p:txBody>
          <a:bodyPr vert="horz" lIns="0" tIns="2448000" rIns="0" bIns="0" rtlCol="0" anchor="t" anchorCtr="0">
            <a:noAutofit/>
          </a:bodyPr>
          <a:lstStyle>
            <a:lvl1pPr marL="0" indent="0" algn="ctr" defTabSz="1087905" rtl="0" eaLnBrk="1" latinLnBrk="0" hangingPunct="1">
              <a:spcBef>
                <a:spcPts val="1927"/>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a:t>
            </a:r>
            <a:endParaRPr lang="de-DE"/>
          </a:p>
        </p:txBody>
      </p:sp>
      <p:sp>
        <p:nvSpPr>
          <p:cNvPr id="7" name="Text Placeholder 1/2"/>
          <p:cNvSpPr>
            <a:spLocks noGrp="1"/>
          </p:cNvSpPr>
          <p:nvPr>
            <p:ph type="body" sz="quarter" idx="11" hasCustomPrompt="1"/>
          </p:nvPr>
        </p:nvSpPr>
        <p:spPr bwMode="black">
          <a:xfrm>
            <a:off x="503737" y="1620000"/>
            <a:ext cx="5109338"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endParaRPr lang="de-DE"/>
          </a:p>
        </p:txBody>
      </p:sp>
      <p:sp>
        <p:nvSpPr>
          <p:cNvPr id="2" name="Title"/>
          <p:cNvSpPr>
            <a:spLocks noGrp="1"/>
          </p:cNvSpPr>
          <p:nvPr>
            <p:ph type="title" hasCustomPrompt="1"/>
          </p:nvPr>
        </p:nvSpPr>
        <p:spPr>
          <a:xfrm>
            <a:off x="503739" y="504000"/>
            <a:ext cx="5109338"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995625535"/>
      </p:ext>
    </p:extLst>
  </p:cSld>
  <p:clrMapOvr>
    <a:masterClrMapping/>
  </p:clrMapOvr>
  <p:extLst>
    <p:ext uri="{DCECCB84-F9BA-43D5-87BE-67443E8EF086}">
      <p15:sldGuideLst xmlns:p15="http://schemas.microsoft.com/office/powerpoint/2012/main">
        <p15:guide id="1" pos="3841">
          <p15:clr>
            <a:srgbClr val="FBAE40"/>
          </p15:clr>
        </p15:guide>
        <p15:guide id="2" orient="horz" pos="317">
          <p15:clr>
            <a:srgbClr val="FBAE40"/>
          </p15:clr>
        </p15:guide>
        <p15:guide id="3" orient="horz" pos="551">
          <p15:clr>
            <a:srgbClr val="FBAE40"/>
          </p15:clr>
        </p15:guide>
        <p15:guide id="4" orient="horz" pos="1020">
          <p15:clr>
            <a:srgbClr val="FBAE40"/>
          </p15:clr>
        </p15:guide>
        <p15:guide id="5" orient="horz" pos="3991">
          <p15:clr>
            <a:srgbClr val="FBAE40"/>
          </p15:clr>
        </p15:guide>
        <p15:guide id="6" pos="3538">
          <p15:clr>
            <a:srgbClr val="FBAE40"/>
          </p15:clr>
        </p15:guide>
        <p15:guide id="7" pos="317">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Full Bleed Image ">
    <p:spTree>
      <p:nvGrpSpPr>
        <p:cNvPr id="1" name=""/>
        <p:cNvGrpSpPr/>
        <p:nvPr/>
      </p:nvGrpSpPr>
      <p:grpSpPr>
        <a:xfrm>
          <a:off x="0" y="0"/>
          <a:ext cx="0" cy="0"/>
          <a:chOff x="0" y="0"/>
          <a:chExt cx="0" cy="0"/>
        </a:xfrm>
      </p:grpSpPr>
      <p:sp>
        <p:nvSpPr>
          <p:cNvPr id="5" name="Picture Placeholder"/>
          <p:cNvSpPr>
            <a:spLocks noGrp="1"/>
          </p:cNvSpPr>
          <p:nvPr>
            <p:ph type="pic" sz="quarter" idx="10" hasCustomPrompt="1"/>
          </p:nvPr>
        </p:nvSpPr>
        <p:spPr bwMode="gray">
          <a:xfrm>
            <a:off x="1" y="0"/>
            <a:ext cx="12188825" cy="6858000"/>
          </a:xfrm>
          <a:noFill/>
        </p:spPr>
        <p:txBody>
          <a:bodyPr vert="horz" lIns="0" tIns="2448000" rIns="0" bIns="0" rtlCol="0" anchor="t" anchorCtr="0">
            <a:noAutofit/>
          </a:bodyPr>
          <a:lstStyle>
            <a:lvl1pPr marL="0" indent="0" algn="ctr" defTabSz="1087905" rtl="0" eaLnBrk="1" latinLnBrk="0" hangingPunct="1">
              <a:spcBef>
                <a:spcPts val="1927"/>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a:t>
            </a:r>
            <a:endParaRPr lang="de-DE"/>
          </a:p>
        </p:txBody>
      </p:sp>
      <p:sp>
        <p:nvSpPr>
          <p:cNvPr id="3" name="Slide number">
            <a:extLst>
              <a:ext uri="{FF2B5EF4-FFF2-40B4-BE49-F238E27FC236}">
                <a16:creationId xmlns:a16="http://schemas.microsoft.com/office/drawing/2014/main" id="{EE6D259C-2803-4D04-8577-B1324D13F65E}"/>
              </a:ext>
            </a:extLst>
          </p:cNvPr>
          <p:cNvSpPr txBox="1"/>
          <p:nvPr userDrawn="1"/>
        </p:nvSpPr>
        <p:spPr bwMode="black">
          <a:xfrm>
            <a:off x="11477710" y="6536752"/>
            <a:ext cx="206680"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‹N›</a:t>
            </a:fld>
            <a:endParaRPr lang="en-US" sz="900" noProof="0"/>
          </a:p>
        </p:txBody>
      </p:sp>
    </p:spTree>
    <p:extLst>
      <p:ext uri="{BB962C8B-B14F-4D97-AF65-F5344CB8AC3E}">
        <p14:creationId xmlns:p14="http://schemas.microsoft.com/office/powerpoint/2010/main" val="97495398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ext and Screenshot">
    <p:spTree>
      <p:nvGrpSpPr>
        <p:cNvPr id="1" name=""/>
        <p:cNvGrpSpPr/>
        <p:nvPr/>
      </p:nvGrpSpPr>
      <p:grpSpPr>
        <a:xfrm>
          <a:off x="0" y="0"/>
          <a:ext cx="0" cy="0"/>
          <a:chOff x="0" y="0"/>
          <a:chExt cx="0" cy="0"/>
        </a:xfrm>
      </p:grpSpPr>
      <p:sp>
        <p:nvSpPr>
          <p:cNvPr id="5" name="Picture Placeholder"/>
          <p:cNvSpPr>
            <a:spLocks noGrp="1"/>
          </p:cNvSpPr>
          <p:nvPr>
            <p:ph type="pic" sz="quarter" idx="13" hasCustomPrompt="1"/>
          </p:nvPr>
        </p:nvSpPr>
        <p:spPr bwMode="gray">
          <a:xfrm>
            <a:off x="6359164" y="1620000"/>
            <a:ext cx="5325226" cy="4716000"/>
          </a:xfrm>
          <a:noFill/>
        </p:spPr>
        <p:txBody>
          <a:bodyPr vert="horz" lIns="0" tIns="1512000" rIns="0" bIns="0" rtlCol="0" anchor="t" anchorCtr="0">
            <a:noAutofit/>
          </a:bodyPr>
          <a:lstStyle>
            <a:lvl1pPr marL="0" indent="0" algn="ctr" defTabSz="1087905" rtl="0" eaLnBrk="1" latinLnBrk="0" hangingPunct="1">
              <a:spcBef>
                <a:spcPts val="1927"/>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screenshot</a:t>
            </a:r>
            <a:endParaRPr lang="de-DE"/>
          </a:p>
        </p:txBody>
      </p:sp>
      <p:sp>
        <p:nvSpPr>
          <p:cNvPr id="4" name="Text Placeholder"/>
          <p:cNvSpPr>
            <a:spLocks noGrp="1"/>
          </p:cNvSpPr>
          <p:nvPr>
            <p:ph type="body" sz="quarter" idx="10" hasCustomPrompt="1"/>
          </p:nvPr>
        </p:nvSpPr>
        <p:spPr>
          <a:xfrm>
            <a:off x="503738" y="1620000"/>
            <a:ext cx="5325226"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3" name="Title"/>
          <p:cNvSpPr>
            <a:spLocks noGrp="1"/>
          </p:cNvSpPr>
          <p:nvPr>
            <p:ph type="title" hasCustomPrompt="1"/>
          </p:nvPr>
        </p:nvSpPr>
        <p:spPr>
          <a:xfrm>
            <a:off x="503739" y="504000"/>
            <a:ext cx="11180652"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2791988625"/>
      </p:ext>
    </p:extLst>
  </p:cSld>
  <p:clrMapOvr>
    <a:masterClrMapping/>
  </p:clrMapOvr>
  <p:extLst>
    <p:ext uri="{DCECCB84-F9BA-43D5-87BE-67443E8EF086}">
      <p15:sldGuideLst xmlns:p15="http://schemas.microsoft.com/office/powerpoint/2012/main">
        <p15:guide id="1" pos="317">
          <p15:clr>
            <a:srgbClr val="FBAE40"/>
          </p15:clr>
        </p15:guide>
        <p15:guide id="2" orient="horz" pos="1020">
          <p15:clr>
            <a:srgbClr val="FBAE40"/>
          </p15:clr>
        </p15:guide>
        <p15:guide id="3" pos="3674">
          <p15:clr>
            <a:srgbClr val="FBAE40"/>
          </p15:clr>
        </p15:guide>
        <p15:guide id="4" pos="4008">
          <p15:clr>
            <a:srgbClr val="FBAE40"/>
          </p15:clr>
        </p15:guide>
        <p15:guide id="5" pos="7364">
          <p15:clr>
            <a:srgbClr val="FBAE40"/>
          </p15:clr>
        </p15:guide>
        <p15:guide id="6" orient="horz" pos="317">
          <p15:clr>
            <a:srgbClr val="FBAE40"/>
          </p15:clr>
        </p15:guide>
        <p15:guide id="7" orient="horz" pos="551">
          <p15:clr>
            <a:srgbClr val="FBAE40"/>
          </p15:clr>
        </p15:guide>
        <p15:guide id="8" orient="horz" pos="3991">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7" name="Content Placeholder"/>
          <p:cNvSpPr>
            <a:spLocks noGrp="1"/>
          </p:cNvSpPr>
          <p:nvPr>
            <p:ph idx="1" hasCustomPrompt="1"/>
          </p:nvPr>
        </p:nvSpPr>
        <p:spPr bwMode="gray">
          <a:xfrm>
            <a:off x="503738" y="1620000"/>
            <a:ext cx="11179376" cy="4716000"/>
          </a:xfrm>
          <a:noFill/>
        </p:spPr>
        <p:txBody>
          <a:bodyPr tIns="1368000"/>
          <a:lstStyle>
            <a:lvl1pPr algn="ctr">
              <a:defRPr sz="1400" b="0"/>
            </a:lvl1pPr>
          </a:lstStyle>
          <a:p>
            <a:pPr lvl="0"/>
            <a:r>
              <a:rPr lang="en-US"/>
              <a:t>Click to add content</a:t>
            </a:r>
          </a:p>
        </p:txBody>
      </p:sp>
      <p:sp>
        <p:nvSpPr>
          <p:cNvPr id="2" name="Title"/>
          <p:cNvSpPr>
            <a:spLocks noGrp="1"/>
          </p:cNvSpPr>
          <p:nvPr>
            <p:ph type="title" hasCustomPrompt="1"/>
          </p:nvPr>
        </p:nvSpPr>
        <p:spPr/>
        <p:txBody>
          <a:bodyPr/>
          <a:lstStyle/>
          <a:p>
            <a:r>
              <a:rPr lang="en-US" noProof="0"/>
              <a:t>Insert page title (sentence case)</a:t>
            </a:r>
            <a:endParaRPr lang="en-US"/>
          </a:p>
        </p:txBody>
      </p:sp>
    </p:spTree>
    <p:extLst>
      <p:ext uri="{BB962C8B-B14F-4D97-AF65-F5344CB8AC3E}">
        <p14:creationId xmlns:p14="http://schemas.microsoft.com/office/powerpoint/2010/main" val="1111365114"/>
      </p:ext>
    </p:extLst>
  </p:cSld>
  <p:clrMapOvr>
    <a:masterClrMapping/>
  </p:clrMapOvr>
  <p:extLst>
    <p:ext uri="{DCECCB84-F9BA-43D5-87BE-67443E8EF086}">
      <p15:sldGuideLst xmlns:p15="http://schemas.microsoft.com/office/powerpoint/2012/main">
        <p15:guide id="1" pos="317">
          <p15:clr>
            <a:srgbClr val="FBAE40"/>
          </p15:clr>
        </p15:guide>
        <p15:guide id="2" orient="horz" pos="317">
          <p15:clr>
            <a:srgbClr val="FBAE40"/>
          </p15:clr>
        </p15:guide>
        <p15:guide id="3" orient="horz" pos="551">
          <p15:clr>
            <a:srgbClr val="FBAE40"/>
          </p15:clr>
        </p15:guide>
        <p15:guide id="4" orient="horz" pos="1020">
          <p15:clr>
            <a:srgbClr val="FBAE40"/>
          </p15:clr>
        </p15:guide>
        <p15:guide id="5" orient="horz" pos="3991">
          <p15:clr>
            <a:srgbClr val="FBAE40"/>
          </p15:clr>
        </p15:guide>
        <p15:guide id="6" pos="7364">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Copyright">
    <p:spTree>
      <p:nvGrpSpPr>
        <p:cNvPr id="1" name=""/>
        <p:cNvGrpSpPr/>
        <p:nvPr/>
      </p:nvGrpSpPr>
      <p:grpSpPr>
        <a:xfrm>
          <a:off x="0" y="0"/>
          <a:ext cx="0" cy="0"/>
          <a:chOff x="0" y="0"/>
          <a:chExt cx="0" cy="0"/>
        </a:xfrm>
      </p:grpSpPr>
      <p:pic>
        <p:nvPicPr>
          <p:cNvPr id="16" name="SAP Logo" descr="SAP Logo" title="SAP Logo"/>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720501" y="5994000"/>
            <a:ext cx="1962613" cy="360000"/>
          </a:xfrm>
          <a:prstGeom prst="rect">
            <a:avLst/>
          </a:prstGeom>
        </p:spPr>
      </p:pic>
      <p:sp>
        <p:nvSpPr>
          <p:cNvPr id="19" name="Copyright information English"/>
          <p:cNvSpPr txBox="1"/>
          <p:nvPr userDrawn="1"/>
        </p:nvSpPr>
        <p:spPr bwMode="black">
          <a:xfrm>
            <a:off x="502977" y="2645292"/>
            <a:ext cx="5869252" cy="3708708"/>
          </a:xfrm>
          <a:prstGeom prst="rect">
            <a:avLst/>
          </a:prstGeom>
          <a:noFill/>
        </p:spPr>
        <p:txBody>
          <a:bodyPr wrap="square" lIns="0" tIns="0" rIns="0" bIns="0" rtlCol="0" anchor="b">
            <a:noAutofit/>
          </a:bodyPr>
          <a:lstStyle/>
          <a:p>
            <a:pPr marL="0" marR="0" lvl="0" indent="0" algn="l" defTabSz="1088122" rtl="0" eaLnBrk="1" fontAlgn="auto" latinLnBrk="0" hangingPunct="1">
              <a:lnSpc>
                <a:spcPct val="100000"/>
              </a:lnSpc>
              <a:spcBef>
                <a:spcPts val="1200"/>
              </a:spcBef>
              <a:spcAft>
                <a:spcPts val="0"/>
              </a:spcAft>
              <a:buClrTx/>
              <a:buSzTx/>
              <a:buFontTx/>
              <a:buNone/>
              <a:tabLst/>
              <a:defRPr/>
            </a:pPr>
            <a:r>
              <a:rPr lang="en-US" sz="800" b="0" noProof="0"/>
              <a:t>© 2021 SAP SE or an SAP affiliate company. All rights reserved.</a:t>
            </a:r>
            <a:endParaRPr lang="de-DE" sz="800" kern="0">
              <a:ea typeface="Arial Unicode MS" pitchFamily="34" charset="-128"/>
              <a:cs typeface="Arial Unicode MS" pitchFamily="34" charset="-128"/>
            </a:endParaRPr>
          </a:p>
          <a:p>
            <a:pPr>
              <a:spcBef>
                <a:spcPts val="600"/>
              </a:spcBef>
            </a:pPr>
            <a:r>
              <a:rPr lang="en-US" sz="800" kern="1200">
                <a:solidFill>
                  <a:schemeClr val="tx1"/>
                </a:solidFill>
                <a:latin typeface="Arial"/>
                <a:ea typeface="Arial Unicode MS" panose="020B0604020202020204" pitchFamily="34" charset="-128"/>
                <a:cs typeface="+mn-cs"/>
              </a:rPr>
              <a:t>No part of this publication may be reproduced or transmitted in any form or for any purpose without the express permission of SAP SE or an SAP affiliate company.</a:t>
            </a:r>
          </a:p>
          <a:p>
            <a:pPr>
              <a:spcBef>
                <a:spcPts val="600"/>
              </a:spcBef>
            </a:pPr>
            <a:r>
              <a:rPr lang="en-US" sz="800" kern="1200">
                <a:solidFill>
                  <a:schemeClr val="tx1"/>
                </a:solidFill>
                <a:latin typeface="Arial"/>
                <a:ea typeface="Arial Unicode MS" panose="020B0604020202020204" pitchFamily="34" charset="-128"/>
                <a:cs typeface="+mn-cs"/>
              </a:rPr>
              <a:t>The information contained herein may be changed without prior notice. Some software products marketed by SAP SE and its distributors contain proprietary software components of other software vendors. National product specifications may vary.</a:t>
            </a:r>
          </a:p>
          <a:p>
            <a:pPr>
              <a:spcBef>
                <a:spcPts val="600"/>
              </a:spcBef>
            </a:pPr>
            <a:r>
              <a:rPr lang="en-US" sz="800" kern="1200">
                <a:solidFill>
                  <a:schemeClr val="tx1"/>
                </a:solidFill>
                <a:latin typeface="Arial"/>
                <a:ea typeface="Arial Unicode MS" panose="020B0604020202020204" pitchFamily="34" charset="-128"/>
                <a:cs typeface="+mn-cs"/>
              </a:rPr>
              <a:t>These materials are provided by SAP SE or an SAP affiliate company for informational purposes only, without representation or warranty of any kind, and SAP or its affiliated companies shall not be liable for errors or omissions with respect to the materials. The only warranties for SAP or SAP affiliate company products and services are those that are set forth in the express warranty statements accompanying such products and services, if any. Nothing herein should be construed as constituting an additional warranty. </a:t>
            </a:r>
          </a:p>
          <a:p>
            <a:pPr>
              <a:spcBef>
                <a:spcPts val="600"/>
              </a:spcBef>
            </a:pPr>
            <a:r>
              <a:rPr lang="en-US" sz="800" kern="1200">
                <a:solidFill>
                  <a:schemeClr val="tx1"/>
                </a:solidFill>
                <a:latin typeface="Arial"/>
                <a:ea typeface="Arial Unicode MS" panose="020B0604020202020204" pitchFamily="34" charset="-128"/>
                <a:cs typeface="+mn-cs"/>
              </a:rPr>
              <a:t>In particular, SAP SE or its affiliated companies have no obligation to pursue any course of business outlined in this document or any related presentation, or to develop or release any functionality mentioned therein. This document, or any related presentation, and SAP SE’s or its affiliated companies’ strategy and possible future developments, products, and/or platforms, directions, and functionality are all subject to change and may be changed by SAP SE or its affiliated companies at any time for any reason without notice. The information in this document is not a commitment, promise, or legal obligation to deliver any material, code, or functionality. All forward-looking statements are subject to various</a:t>
            </a:r>
            <a:r>
              <a:rPr lang="en-US" sz="800" kern="1200" baseline="0">
                <a:solidFill>
                  <a:schemeClr val="tx1"/>
                </a:solidFill>
                <a:latin typeface="Arial"/>
                <a:ea typeface="Arial Unicode MS" panose="020B0604020202020204" pitchFamily="34" charset="-128"/>
                <a:cs typeface="+mn-cs"/>
              </a:rPr>
              <a:t> </a:t>
            </a:r>
            <a:r>
              <a:rPr lang="en-US" sz="800" kern="1200">
                <a:solidFill>
                  <a:schemeClr val="tx1"/>
                </a:solidFill>
                <a:latin typeface="Arial"/>
                <a:ea typeface="Arial Unicode MS" panose="020B0604020202020204" pitchFamily="34" charset="-128"/>
                <a:cs typeface="+mn-cs"/>
              </a:rPr>
              <a:t>risks and uncertainties that could cause actual results to differ materially from expectations. Readers are cautioned not to place undue reliance on these forward-looking statements, and they should not be relied upon in making purchasing decisions.</a:t>
            </a:r>
          </a:p>
          <a:p>
            <a:pPr>
              <a:spcBef>
                <a:spcPts val="600"/>
              </a:spcBef>
            </a:pPr>
            <a:r>
              <a:rPr lang="en-US" sz="800" kern="1200">
                <a:solidFill>
                  <a:schemeClr val="tx1"/>
                </a:solidFill>
                <a:latin typeface="Arial"/>
                <a:ea typeface="Arial Unicode MS" panose="020B0604020202020204" pitchFamily="34" charset="-128"/>
                <a:cs typeface="+mn-cs"/>
              </a:rPr>
              <a:t>SAP and other SAP products and services mentioned herein as well as their respective logos are trademarks or registered trademarks of SAP SE (or an SAP affiliate company) in Germany and other countries. All other product and service names mentioned are the trademarks of their respective companies. </a:t>
            </a:r>
          </a:p>
          <a:p>
            <a:pPr>
              <a:spcBef>
                <a:spcPts val="600"/>
              </a:spcBef>
            </a:pPr>
            <a:r>
              <a:rPr lang="en-US" sz="800" kern="1200">
                <a:solidFill>
                  <a:schemeClr val="tx1"/>
                </a:solidFill>
                <a:latin typeface="Arial"/>
                <a:ea typeface="Arial Unicode MS" panose="020B0604020202020204" pitchFamily="34" charset="-128"/>
                <a:cs typeface="+mn-cs"/>
              </a:rPr>
              <a:t>See </a:t>
            </a:r>
            <a:r>
              <a:rPr lang="en-US" sz="800" kern="1200">
                <a:solidFill>
                  <a:schemeClr val="tx1"/>
                </a:solidFill>
                <a:latin typeface="Arial"/>
                <a:ea typeface="Arial Unicode MS" panose="020B0604020202020204" pitchFamily="34" charset="-128"/>
                <a:cs typeface="+mn-cs"/>
                <a:hlinkClick r:id="rId3"/>
              </a:rPr>
              <a:t>www.sap.com/copyright</a:t>
            </a:r>
            <a:r>
              <a:rPr lang="en-US" sz="800" kern="1200">
                <a:solidFill>
                  <a:schemeClr val="tx1"/>
                </a:solidFill>
                <a:latin typeface="Arial"/>
                <a:ea typeface="Arial Unicode MS" panose="020B0604020202020204" pitchFamily="34" charset="-128"/>
                <a:cs typeface="+mn-cs"/>
              </a:rPr>
              <a:t> for additional trademark information and notices.</a:t>
            </a:r>
          </a:p>
        </p:txBody>
      </p:sp>
      <p:sp>
        <p:nvSpPr>
          <p:cNvPr id="44" name="www.sap.com - contact SAP link">
            <a:hlinkClick r:id="rId4" tooltip="www.sap.com/contactsap"/>
          </p:cNvPr>
          <p:cNvSpPr txBox="1"/>
          <p:nvPr userDrawn="1"/>
        </p:nvSpPr>
        <p:spPr bwMode="black">
          <a:xfrm>
            <a:off x="502977" y="2461400"/>
            <a:ext cx="2214236" cy="169277"/>
          </a:xfrm>
          <a:prstGeom prst="rect">
            <a:avLst/>
          </a:prstGeom>
          <a:noFill/>
        </p:spPr>
        <p:txBody>
          <a:bodyPr wrap="square" lIns="0" tIns="0" rIns="0" bIns="0" rtlCol="0" anchor="b">
            <a:noAutofit/>
          </a:bodyPr>
          <a:lstStyle/>
          <a:p>
            <a:pPr marL="0" marR="0" lvl="0" indent="0" algn="l" defTabSz="1088122" rtl="0" eaLnBrk="1" fontAlgn="auto" latinLnBrk="0" hangingPunct="1">
              <a:lnSpc>
                <a:spcPct val="100000"/>
              </a:lnSpc>
              <a:spcBef>
                <a:spcPts val="1200"/>
              </a:spcBef>
              <a:spcAft>
                <a:spcPts val="0"/>
              </a:spcAft>
              <a:buClrTx/>
              <a:buSzTx/>
              <a:buFontTx/>
              <a:buNone/>
              <a:tabLst/>
              <a:defRPr/>
            </a:pPr>
            <a:r>
              <a:rPr lang="en-US" sz="1100" b="1" kern="1200">
                <a:solidFill>
                  <a:schemeClr val="accent1"/>
                </a:solidFill>
                <a:latin typeface="Arial"/>
                <a:ea typeface="Arial Unicode MS" panose="020B0604020202020204" pitchFamily="34" charset="-128"/>
                <a:cs typeface="+mn-cs"/>
              </a:rPr>
              <a:t>www.sap.com</a:t>
            </a:r>
            <a:r>
              <a:rPr lang="en-US" sz="1100" b="1" kern="1200">
                <a:solidFill>
                  <a:schemeClr val="tx1"/>
                </a:solidFill>
                <a:latin typeface="Arial"/>
                <a:ea typeface="Arial Unicode MS" panose="020B0604020202020204" pitchFamily="34" charset="-128"/>
                <a:cs typeface="+mn-cs"/>
              </a:rPr>
              <a:t>/contactsap</a:t>
            </a:r>
          </a:p>
        </p:txBody>
      </p:sp>
      <p:sp>
        <p:nvSpPr>
          <p:cNvPr id="43" name="Follow all of SAP"/>
          <p:cNvSpPr txBox="1"/>
          <p:nvPr userDrawn="1"/>
        </p:nvSpPr>
        <p:spPr bwMode="black">
          <a:xfrm>
            <a:off x="502978" y="1461003"/>
            <a:ext cx="1227909" cy="169277"/>
          </a:xfrm>
          <a:prstGeom prst="rect">
            <a:avLst/>
          </a:prstGeom>
          <a:noFill/>
        </p:spPr>
        <p:txBody>
          <a:bodyPr wrap="square" lIns="0" tIns="0" rIns="0" bIns="0" rtlCol="0" anchor="b">
            <a:noAutofit/>
          </a:bodyPr>
          <a:lstStyle/>
          <a:p>
            <a:pPr marL="0" marR="0" lvl="0" indent="0" algn="l" defTabSz="1088122" rtl="0" eaLnBrk="1" fontAlgn="auto" latinLnBrk="0" hangingPunct="1">
              <a:lnSpc>
                <a:spcPct val="100000"/>
              </a:lnSpc>
              <a:spcBef>
                <a:spcPts val="1200"/>
              </a:spcBef>
              <a:spcAft>
                <a:spcPts val="0"/>
              </a:spcAft>
              <a:buClrTx/>
              <a:buSzTx/>
              <a:buFontTx/>
              <a:buNone/>
              <a:tabLst/>
              <a:defRPr/>
            </a:pPr>
            <a:r>
              <a:rPr lang="en-US" sz="1100" b="0" kern="1200">
                <a:solidFill>
                  <a:schemeClr val="tx1"/>
                </a:solidFill>
                <a:latin typeface="Arial"/>
                <a:ea typeface="Arial Unicode MS" panose="020B0604020202020204" pitchFamily="34" charset="-128"/>
                <a:cs typeface="+mn-cs"/>
              </a:rPr>
              <a:t>Follow us</a:t>
            </a:r>
          </a:p>
        </p:txBody>
      </p:sp>
      <p:pic>
        <p:nvPicPr>
          <p:cNvPr id="10" name="Linkedin icon with link">
            <a:hlinkClick r:id="rId5"/>
            <a:extLst>
              <a:ext uri="{FF2B5EF4-FFF2-40B4-BE49-F238E27FC236}">
                <a16:creationId xmlns:a16="http://schemas.microsoft.com/office/drawing/2014/main" id="{D03BED7D-4C1C-D348-B7EC-3275C42250B4}"/>
              </a:ext>
            </a:extLst>
          </p:cNvPr>
          <p:cNvPicPr>
            <a:picLocks noChangeAspect="1"/>
          </p:cNvPicPr>
          <p:nvPr userDrawn="1"/>
        </p:nvPicPr>
        <p:blipFill>
          <a:blip r:embed="rId6" cstate="screen">
            <a:extLst>
              <a:ext uri="{28A0092B-C50C-407E-A947-70E740481C1C}">
                <a14:useLocalDpi xmlns:a14="http://schemas.microsoft.com/office/drawing/2010/main"/>
              </a:ext>
            </a:extLst>
          </a:blip>
          <a:srcRect/>
          <a:stretch/>
        </p:blipFill>
        <p:spPr>
          <a:xfrm>
            <a:off x="2256313" y="1749961"/>
            <a:ext cx="361621" cy="361809"/>
          </a:xfrm>
          <a:prstGeom prst="rect">
            <a:avLst/>
          </a:prstGeom>
        </p:spPr>
      </p:pic>
      <p:pic>
        <p:nvPicPr>
          <p:cNvPr id="11" name="YouTube icon with link">
            <a:hlinkClick r:id="rId7"/>
            <a:extLst>
              <a:ext uri="{FF2B5EF4-FFF2-40B4-BE49-F238E27FC236}">
                <a16:creationId xmlns:a16="http://schemas.microsoft.com/office/drawing/2014/main" id="{4550E8CF-5571-DB45-85AB-8ACD63D7F0D9}"/>
              </a:ext>
            </a:extLst>
          </p:cNvPr>
          <p:cNvPicPr>
            <a:picLocks noChangeAspect="1"/>
          </p:cNvPicPr>
          <p:nvPr userDrawn="1"/>
        </p:nvPicPr>
        <p:blipFill>
          <a:blip r:embed="rId8" cstate="screen">
            <a:extLst>
              <a:ext uri="{28A0092B-C50C-407E-A947-70E740481C1C}">
                <a14:useLocalDpi xmlns:a14="http://schemas.microsoft.com/office/drawing/2010/main"/>
              </a:ext>
            </a:extLst>
          </a:blip>
          <a:srcRect/>
          <a:stretch/>
        </p:blipFill>
        <p:spPr>
          <a:xfrm>
            <a:off x="1666084" y="1749063"/>
            <a:ext cx="363410" cy="363600"/>
          </a:xfrm>
          <a:prstGeom prst="rect">
            <a:avLst/>
          </a:prstGeom>
        </p:spPr>
      </p:pic>
      <p:pic>
        <p:nvPicPr>
          <p:cNvPr id="12" name="Twitter icon with link">
            <a:hlinkClick r:id="rId9" tooltip="https://twitter.com/sap"/>
            <a:extLst>
              <a:ext uri="{FF2B5EF4-FFF2-40B4-BE49-F238E27FC236}">
                <a16:creationId xmlns:a16="http://schemas.microsoft.com/office/drawing/2014/main" id="{3A3DEA53-744B-5D49-B9C4-B3DD2B6F8890}"/>
              </a:ext>
            </a:extLst>
          </p:cNvPr>
          <p:cNvPicPr>
            <a:picLocks noChangeAspect="1"/>
          </p:cNvPicPr>
          <p:nvPr userDrawn="1"/>
        </p:nvPicPr>
        <p:blipFill>
          <a:blip r:embed="rId10" cstate="screen">
            <a:extLst>
              <a:ext uri="{28A0092B-C50C-407E-A947-70E740481C1C}">
                <a14:useLocalDpi xmlns:a14="http://schemas.microsoft.com/office/drawing/2010/main"/>
              </a:ext>
            </a:extLst>
          </a:blip>
          <a:srcRect/>
          <a:stretch/>
        </p:blipFill>
        <p:spPr>
          <a:xfrm>
            <a:off x="1077646" y="1749961"/>
            <a:ext cx="361621" cy="361809"/>
          </a:xfrm>
          <a:prstGeom prst="rect">
            <a:avLst/>
          </a:prstGeom>
        </p:spPr>
      </p:pic>
      <p:pic>
        <p:nvPicPr>
          <p:cNvPr id="13" name="Facebook icon with link">
            <a:hlinkClick r:id="rId11"/>
            <a:extLst>
              <a:ext uri="{FF2B5EF4-FFF2-40B4-BE49-F238E27FC236}">
                <a16:creationId xmlns:a16="http://schemas.microsoft.com/office/drawing/2014/main" id="{0574D7D9-99A0-C642-8DCC-BBDFBACB0C47}"/>
              </a:ext>
            </a:extLst>
          </p:cNvPr>
          <p:cNvPicPr>
            <a:picLocks noChangeAspect="1"/>
          </p:cNvPicPr>
          <p:nvPr userDrawn="1"/>
        </p:nvPicPr>
        <p:blipFill>
          <a:blip r:embed="rId12" cstate="screen">
            <a:extLst>
              <a:ext uri="{28A0092B-C50C-407E-A947-70E740481C1C}">
                <a14:useLocalDpi xmlns:a14="http://schemas.microsoft.com/office/drawing/2010/main"/>
              </a:ext>
            </a:extLst>
          </a:blip>
          <a:srcRect/>
          <a:stretch/>
        </p:blipFill>
        <p:spPr>
          <a:xfrm>
            <a:off x="487417" y="1749063"/>
            <a:ext cx="363410" cy="363600"/>
          </a:xfrm>
          <a:prstGeom prst="rect">
            <a:avLst/>
          </a:prstGeom>
        </p:spPr>
      </p:pic>
    </p:spTree>
    <p:extLst>
      <p:ext uri="{BB962C8B-B14F-4D97-AF65-F5344CB8AC3E}">
        <p14:creationId xmlns:p14="http://schemas.microsoft.com/office/powerpoint/2010/main" val="1414926157"/>
      </p:ext>
    </p:extLst>
  </p:cSld>
  <p:clrMapOvr>
    <a:masterClrMapping/>
  </p:clrMapOvr>
  <p:extLst>
    <p:ext uri="{DCECCB84-F9BA-43D5-87BE-67443E8EF086}">
      <p15:sldGuideLst xmlns:p15="http://schemas.microsoft.com/office/powerpoint/2012/main"/>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Copyright German">
    <p:spTree>
      <p:nvGrpSpPr>
        <p:cNvPr id="1" name=""/>
        <p:cNvGrpSpPr/>
        <p:nvPr/>
      </p:nvGrpSpPr>
      <p:grpSpPr>
        <a:xfrm>
          <a:off x="0" y="0"/>
          <a:ext cx="0" cy="0"/>
          <a:chOff x="0" y="0"/>
          <a:chExt cx="0" cy="0"/>
        </a:xfrm>
      </p:grpSpPr>
      <p:sp>
        <p:nvSpPr>
          <p:cNvPr id="11" name="Copyright information">
            <a:hlinkClick r:id="rId2" tooltip="www.sap.com/contactsap"/>
          </p:cNvPr>
          <p:cNvSpPr txBox="1"/>
          <p:nvPr userDrawn="1"/>
        </p:nvSpPr>
        <p:spPr bwMode="black">
          <a:xfrm>
            <a:off x="502976" y="2461400"/>
            <a:ext cx="2579296" cy="169277"/>
          </a:xfrm>
          <a:prstGeom prst="rect">
            <a:avLst/>
          </a:prstGeom>
          <a:noFill/>
        </p:spPr>
        <p:txBody>
          <a:bodyPr wrap="square" lIns="0" tIns="0" rIns="0" bIns="0" rtlCol="0" anchor="b">
            <a:noAutofit/>
          </a:bodyPr>
          <a:lstStyle/>
          <a:p>
            <a:pPr marL="0" marR="0" lvl="0" indent="0" algn="l" defTabSz="1088122" rtl="0" eaLnBrk="1" fontAlgn="auto" latinLnBrk="0" hangingPunct="1">
              <a:lnSpc>
                <a:spcPct val="100000"/>
              </a:lnSpc>
              <a:spcBef>
                <a:spcPts val="1200"/>
              </a:spcBef>
              <a:spcAft>
                <a:spcPts val="0"/>
              </a:spcAft>
              <a:buClrTx/>
              <a:buSzTx/>
              <a:buFontTx/>
              <a:buNone/>
              <a:tabLst/>
              <a:defRPr/>
            </a:pPr>
            <a:r>
              <a:rPr lang="en-US" sz="1100" b="1" kern="1200">
                <a:solidFill>
                  <a:schemeClr val="accent1"/>
                </a:solidFill>
                <a:latin typeface="Arial"/>
                <a:ea typeface="Arial Unicode MS" panose="020B0604020202020204" pitchFamily="34" charset="-128"/>
                <a:cs typeface="+mn-cs"/>
              </a:rPr>
              <a:t>www.sap.com/germany</a:t>
            </a:r>
            <a:r>
              <a:rPr lang="en-US" sz="1100" b="1" kern="1200">
                <a:solidFill>
                  <a:schemeClr val="tx1"/>
                </a:solidFill>
                <a:latin typeface="Arial"/>
                <a:ea typeface="Arial Unicode MS" panose="020B0604020202020204" pitchFamily="34" charset="-128"/>
                <a:cs typeface="+mn-cs"/>
              </a:rPr>
              <a:t>/contactsap</a:t>
            </a:r>
          </a:p>
        </p:txBody>
      </p:sp>
      <p:pic>
        <p:nvPicPr>
          <p:cNvPr id="17" name="SAP Logo" descr="SAP Logo" title="SAP Logo"/>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720501" y="5994000"/>
            <a:ext cx="1962613" cy="360000"/>
          </a:xfrm>
          <a:prstGeom prst="rect">
            <a:avLst/>
          </a:prstGeom>
        </p:spPr>
      </p:pic>
      <p:sp>
        <p:nvSpPr>
          <p:cNvPr id="32" name="Copyright information-German"/>
          <p:cNvSpPr txBox="1"/>
          <p:nvPr userDrawn="1"/>
        </p:nvSpPr>
        <p:spPr bwMode="black">
          <a:xfrm>
            <a:off x="503736" y="2645292"/>
            <a:ext cx="6073644" cy="3708708"/>
          </a:xfrm>
          <a:prstGeom prst="rect">
            <a:avLst/>
          </a:prstGeom>
          <a:noFill/>
        </p:spPr>
        <p:txBody>
          <a:bodyPr wrap="square" lIns="0" tIns="0" rIns="0" bIns="0" rtlCol="0" anchor="b">
            <a:noAutofit/>
          </a:bodyPr>
          <a:lstStyle/>
          <a:p>
            <a:pPr marL="0" marR="0" lvl="0" indent="0" algn="l" defTabSz="1088122" rtl="0" eaLnBrk="1" fontAlgn="auto" latinLnBrk="0" hangingPunct="1">
              <a:lnSpc>
                <a:spcPct val="100000"/>
              </a:lnSpc>
              <a:spcBef>
                <a:spcPts val="1200"/>
              </a:spcBef>
              <a:spcAft>
                <a:spcPts val="0"/>
              </a:spcAft>
              <a:buClrTx/>
              <a:buSzTx/>
              <a:buFontTx/>
              <a:buNone/>
              <a:tabLst/>
              <a:defRPr/>
            </a:pPr>
            <a:r>
              <a:rPr lang="en-US" sz="800" b="0" noProof="0"/>
              <a:t>© 2021 SAP SE </a:t>
            </a:r>
            <a:r>
              <a:rPr lang="de-DE" sz="800" b="0" noProof="0"/>
              <a:t>oder ein SAP-Konzernunternehmen. Alle Rechte vorbehalten</a:t>
            </a:r>
            <a:r>
              <a:rPr lang="en-US" sz="800" b="0" noProof="0"/>
              <a:t>.</a:t>
            </a:r>
            <a:endParaRPr lang="de-DE" sz="800" kern="0">
              <a:ea typeface="Arial Unicode MS" pitchFamily="34" charset="-128"/>
              <a:cs typeface="Arial Unicode MS" pitchFamily="34" charset="-128"/>
            </a:endParaRPr>
          </a:p>
          <a:p>
            <a:pPr>
              <a:spcBef>
                <a:spcPts val="600"/>
              </a:spcBef>
            </a:pPr>
            <a:r>
              <a:rPr lang="de-DE" sz="800" kern="1200" noProof="0">
                <a:solidFill>
                  <a:schemeClr val="tx1"/>
                </a:solidFill>
                <a:effectLst/>
                <a:latin typeface="Arial"/>
                <a:ea typeface="+mn-ea"/>
                <a:cs typeface="+mn-cs"/>
              </a:rPr>
              <a:t>Weitergabe und Vervielfältigung dieser Publikation oder von Teilen daraus sind, zu welchem Zweck und in welcher Form auch immer, ohne die ausdrückliche schriftliche Genehmigung durch SAP SE oder ein SAP-Konzernunternehmen nicht gestattet.</a:t>
            </a:r>
          </a:p>
          <a:p>
            <a:pPr>
              <a:spcBef>
                <a:spcPts val="600"/>
              </a:spcBef>
            </a:pPr>
            <a:r>
              <a:rPr lang="de-DE" sz="800" kern="1200" noProof="0">
                <a:solidFill>
                  <a:schemeClr val="tx1"/>
                </a:solidFill>
                <a:effectLst/>
                <a:latin typeface="Arial"/>
                <a:ea typeface="+mn-ea"/>
                <a:cs typeface="+mn-cs"/>
              </a:rPr>
              <a:t>In dieser Publikation enthaltene Informationen können ohne vorherige Ankündigung geändert werden. Die von SAP SE oder deren Vertriebsfirmen angebotenen Softwareprodukte können Softwarekomponenten auch anderer Softwarehersteller enthalten. Produkte können länderspezifische Unterschiede aufweisen.</a:t>
            </a:r>
          </a:p>
          <a:p>
            <a:pPr>
              <a:spcBef>
                <a:spcPts val="600"/>
              </a:spcBef>
            </a:pPr>
            <a:r>
              <a:rPr lang="de-DE" sz="800" kern="1200" noProof="0">
                <a:solidFill>
                  <a:schemeClr val="tx1"/>
                </a:solidFill>
                <a:effectLst/>
                <a:latin typeface="Arial"/>
                <a:ea typeface="+mn-ea"/>
                <a:cs typeface="+mn-cs"/>
              </a:rPr>
              <a:t>Die vorliegenden Unterlagen werden von der SAP SE oder einem SAP-Konzernunternehmen bereitgestellt und dienen ausschließlich zu Informationszwecken. Die SAP SE oder ihre Konzernunternehmen übernehmen keinerlei Haftung oder Gewährleistung für Fehler oder Unvollständigkeiten in dieser Publikation. Die SAP SE oder ein SAP-Konzernunternehmen steht lediglich für Produkte und Dienstleistungen nach der Maßgabe ein, die in der Vereinbarung über die jeweiligen Produkte und Dienstleistungen ausdrücklich geregelt ist. Keine der hierin enthaltenen Informationen ist als zusätzliche Garantie zu interpretieren. </a:t>
            </a:r>
          </a:p>
          <a:p>
            <a:pPr>
              <a:spcBef>
                <a:spcPts val="600"/>
              </a:spcBef>
            </a:pPr>
            <a:r>
              <a:rPr lang="de-DE" sz="800" kern="1200" noProof="0">
                <a:solidFill>
                  <a:schemeClr val="tx1"/>
                </a:solidFill>
                <a:effectLst/>
                <a:latin typeface="Arial"/>
                <a:ea typeface="+mn-ea"/>
                <a:cs typeface="+mn-cs"/>
              </a:rPr>
              <a:t>Insbesondere sind die SAP SE oder ihre Konzernunternehmen in keiner Weise verpflichtet, in dieser Publikation oder einer zugehörigen Präsentation dargestellte Geschäftsabläufe zu verfolgen oder hierin wiedergegebene Funktionen zu entwickeln oder zu veröffentlichen. Diese Publikation oder eine zugehörige Präsentation, die Strategie und etwaige künftige Entwicklungen, Produkte und/oder Plattformen der SAP SE oder ihrer Konzernunternehmen können von der SAP SE oder ihren Konzernunternehmen jederzeit und ohne Angabe von Gründen unangekündigt geändert werden. Die in dieser Publikation enthaltenen Informationen stellen keine Zusage, kein Versprechen und keine rechtliche Verpflichtung zur Lieferung von Material, Code oder Funktionen dar. Sämtliche vorausschauenden Aussagen unterliegen unterschiedlichen Risiken und Unsicherheiten, durch die die tatsächlichen Ergebnisse von den Erwartungen abweichen können. Dem Leser wird empfohlen, diesen vorausschauenden Aussagen kein übertriebenes Vertrauen zu schenken und sich bei Kaufentscheidungen nicht auf sie zu stützen.</a:t>
            </a:r>
          </a:p>
          <a:p>
            <a:pPr>
              <a:spcBef>
                <a:spcPts val="600"/>
              </a:spcBef>
            </a:pPr>
            <a:r>
              <a:rPr lang="de-DE" sz="800" kern="1200" noProof="0">
                <a:solidFill>
                  <a:schemeClr val="tx1"/>
                </a:solidFill>
                <a:effectLst/>
                <a:latin typeface="Arial"/>
                <a:ea typeface="+mn-ea"/>
                <a:cs typeface="+mn-cs"/>
              </a:rPr>
              <a:t>SAP und andere in diesem Dokument erwähnte Produkte und Dienstleistungen von SAP sowie die dazugehörigen Logos sind Marken oder eingetragene Marken der SAP SE (oder von einem SAP-Konzernunternehmen) in Deutschland und verschiedenen anderen Ländern weltweit.</a:t>
            </a:r>
            <a:r>
              <a:rPr lang="de-DE" sz="800" kern="1200" baseline="0" noProof="0">
                <a:solidFill>
                  <a:schemeClr val="tx1"/>
                </a:solidFill>
                <a:effectLst/>
                <a:latin typeface="Arial"/>
                <a:ea typeface="+mn-ea"/>
                <a:cs typeface="+mn-cs"/>
              </a:rPr>
              <a:t> </a:t>
            </a:r>
            <a:r>
              <a:rPr lang="de-DE" sz="800" kern="1200" noProof="0">
                <a:solidFill>
                  <a:schemeClr val="tx1"/>
                </a:solidFill>
                <a:effectLst/>
                <a:latin typeface="Arial"/>
                <a:ea typeface="+mn-ea"/>
                <a:cs typeface="+mn-cs"/>
              </a:rPr>
              <a:t>Alle anderen Namen von Produkten und Dienstleistungen sind Marken der jeweiligen Firmen. </a:t>
            </a:r>
          </a:p>
          <a:p>
            <a:pPr>
              <a:spcBef>
                <a:spcPts val="600"/>
              </a:spcBef>
            </a:pPr>
            <a:r>
              <a:rPr lang="de-DE" sz="800" kern="1200" noProof="0">
                <a:solidFill>
                  <a:schemeClr val="tx1"/>
                </a:solidFill>
                <a:effectLst/>
                <a:latin typeface="Arial"/>
                <a:ea typeface="+mn-ea"/>
                <a:cs typeface="+mn-cs"/>
              </a:rPr>
              <a:t>Zusätzliche Informationen zur Marke und Vermerke finden Sie auf der Seite </a:t>
            </a:r>
            <a:r>
              <a:rPr lang="de-DE" sz="800" kern="1200" noProof="0">
                <a:solidFill>
                  <a:schemeClr val="tx1"/>
                </a:solidFill>
                <a:effectLst/>
                <a:latin typeface="Arial"/>
                <a:ea typeface="+mn-ea"/>
                <a:cs typeface="+mn-cs"/>
                <a:hlinkClick r:id="rId4"/>
              </a:rPr>
              <a:t>www.sap.com/corporate/de/legal/copyright.html</a:t>
            </a:r>
            <a:r>
              <a:rPr lang="de-DE" sz="800" kern="1200" noProof="0">
                <a:solidFill>
                  <a:schemeClr val="tx1"/>
                </a:solidFill>
                <a:effectLst/>
                <a:latin typeface="Arial"/>
                <a:ea typeface="+mn-ea"/>
                <a:cs typeface="+mn-cs"/>
              </a:rPr>
              <a:t>.</a:t>
            </a:r>
          </a:p>
        </p:txBody>
      </p:sp>
      <p:sp>
        <p:nvSpPr>
          <p:cNvPr id="20" name="SAP folgen auf"/>
          <p:cNvSpPr txBox="1"/>
          <p:nvPr userDrawn="1"/>
        </p:nvSpPr>
        <p:spPr bwMode="black">
          <a:xfrm>
            <a:off x="503735" y="1461003"/>
            <a:ext cx="1227909" cy="169277"/>
          </a:xfrm>
          <a:prstGeom prst="rect">
            <a:avLst/>
          </a:prstGeom>
          <a:noFill/>
        </p:spPr>
        <p:txBody>
          <a:bodyPr wrap="square" lIns="0" tIns="0" rIns="0" bIns="0" rtlCol="0" anchor="b">
            <a:noAutofit/>
          </a:bodyPr>
          <a:lstStyle/>
          <a:p>
            <a:pPr marL="0" marR="0" lvl="0" indent="0" algn="l" defTabSz="1088122" rtl="0" eaLnBrk="1" fontAlgn="auto" latinLnBrk="0" hangingPunct="1">
              <a:lnSpc>
                <a:spcPct val="100000"/>
              </a:lnSpc>
              <a:spcBef>
                <a:spcPts val="1200"/>
              </a:spcBef>
              <a:spcAft>
                <a:spcPts val="0"/>
              </a:spcAft>
              <a:buClrTx/>
              <a:buSzTx/>
              <a:buFontTx/>
              <a:buNone/>
              <a:tabLst/>
              <a:defRPr/>
            </a:pPr>
            <a:r>
              <a:rPr lang="de-DE" sz="1100" b="0" kern="1200" noProof="0">
                <a:solidFill>
                  <a:schemeClr val="tx1"/>
                </a:solidFill>
                <a:latin typeface="Arial"/>
                <a:ea typeface="Arial Unicode MS" panose="020B0604020202020204" pitchFamily="34" charset="-128"/>
                <a:cs typeface="+mn-cs"/>
              </a:rPr>
              <a:t>SAP folgen auf</a:t>
            </a:r>
          </a:p>
        </p:txBody>
      </p:sp>
      <p:pic>
        <p:nvPicPr>
          <p:cNvPr id="10" name="Linkedin icon with link">
            <a:hlinkClick r:id="rId5"/>
            <a:extLst>
              <a:ext uri="{FF2B5EF4-FFF2-40B4-BE49-F238E27FC236}">
                <a16:creationId xmlns:a16="http://schemas.microsoft.com/office/drawing/2014/main" id="{7D1F0187-E2B3-E84B-B66C-2F4329298216}"/>
              </a:ext>
            </a:extLst>
          </p:cNvPr>
          <p:cNvPicPr>
            <a:picLocks noChangeAspect="1"/>
          </p:cNvPicPr>
          <p:nvPr userDrawn="1"/>
        </p:nvPicPr>
        <p:blipFill>
          <a:blip r:embed="rId6" cstate="screen">
            <a:extLst>
              <a:ext uri="{28A0092B-C50C-407E-A947-70E740481C1C}">
                <a14:useLocalDpi xmlns:a14="http://schemas.microsoft.com/office/drawing/2010/main"/>
              </a:ext>
            </a:extLst>
          </a:blip>
          <a:srcRect/>
          <a:stretch/>
        </p:blipFill>
        <p:spPr>
          <a:xfrm>
            <a:off x="2256313" y="1749961"/>
            <a:ext cx="361621" cy="361809"/>
          </a:xfrm>
          <a:prstGeom prst="rect">
            <a:avLst/>
          </a:prstGeom>
        </p:spPr>
      </p:pic>
      <p:pic>
        <p:nvPicPr>
          <p:cNvPr id="12" name="YouTube icon with link">
            <a:hlinkClick r:id="rId7"/>
            <a:extLst>
              <a:ext uri="{FF2B5EF4-FFF2-40B4-BE49-F238E27FC236}">
                <a16:creationId xmlns:a16="http://schemas.microsoft.com/office/drawing/2014/main" id="{E3EFD77E-732B-3042-869E-DD34D616C8DC}"/>
              </a:ext>
            </a:extLst>
          </p:cNvPr>
          <p:cNvPicPr>
            <a:picLocks noChangeAspect="1"/>
          </p:cNvPicPr>
          <p:nvPr userDrawn="1"/>
        </p:nvPicPr>
        <p:blipFill>
          <a:blip r:embed="rId8" cstate="screen">
            <a:extLst>
              <a:ext uri="{28A0092B-C50C-407E-A947-70E740481C1C}">
                <a14:useLocalDpi xmlns:a14="http://schemas.microsoft.com/office/drawing/2010/main"/>
              </a:ext>
            </a:extLst>
          </a:blip>
          <a:srcRect/>
          <a:stretch/>
        </p:blipFill>
        <p:spPr>
          <a:xfrm>
            <a:off x="1666084" y="1749063"/>
            <a:ext cx="363410" cy="363600"/>
          </a:xfrm>
          <a:prstGeom prst="rect">
            <a:avLst/>
          </a:prstGeom>
        </p:spPr>
      </p:pic>
      <p:pic>
        <p:nvPicPr>
          <p:cNvPr id="13" name="Twitter icon with link">
            <a:hlinkClick r:id="rId9" tooltip="https://twitter.com/sap"/>
            <a:extLst>
              <a:ext uri="{FF2B5EF4-FFF2-40B4-BE49-F238E27FC236}">
                <a16:creationId xmlns:a16="http://schemas.microsoft.com/office/drawing/2014/main" id="{F964F380-9DA3-B140-A34E-13AB1317334E}"/>
              </a:ext>
            </a:extLst>
          </p:cNvPr>
          <p:cNvPicPr>
            <a:picLocks noChangeAspect="1"/>
          </p:cNvPicPr>
          <p:nvPr userDrawn="1"/>
        </p:nvPicPr>
        <p:blipFill>
          <a:blip r:embed="rId10" cstate="screen">
            <a:extLst>
              <a:ext uri="{28A0092B-C50C-407E-A947-70E740481C1C}">
                <a14:useLocalDpi xmlns:a14="http://schemas.microsoft.com/office/drawing/2010/main"/>
              </a:ext>
            </a:extLst>
          </a:blip>
          <a:srcRect/>
          <a:stretch/>
        </p:blipFill>
        <p:spPr>
          <a:xfrm>
            <a:off x="1077646" y="1749961"/>
            <a:ext cx="361621" cy="361809"/>
          </a:xfrm>
          <a:prstGeom prst="rect">
            <a:avLst/>
          </a:prstGeom>
        </p:spPr>
      </p:pic>
      <p:pic>
        <p:nvPicPr>
          <p:cNvPr id="14" name="Facebook icon with link">
            <a:hlinkClick r:id="rId11"/>
            <a:extLst>
              <a:ext uri="{FF2B5EF4-FFF2-40B4-BE49-F238E27FC236}">
                <a16:creationId xmlns:a16="http://schemas.microsoft.com/office/drawing/2014/main" id="{2F0BB96A-1F55-4D49-8BC7-DCE332FFA2FB}"/>
              </a:ext>
            </a:extLst>
          </p:cNvPr>
          <p:cNvPicPr>
            <a:picLocks noChangeAspect="1"/>
          </p:cNvPicPr>
          <p:nvPr userDrawn="1"/>
        </p:nvPicPr>
        <p:blipFill>
          <a:blip r:embed="rId12" cstate="screen">
            <a:extLst>
              <a:ext uri="{28A0092B-C50C-407E-A947-70E740481C1C}">
                <a14:useLocalDpi xmlns:a14="http://schemas.microsoft.com/office/drawing/2010/main"/>
              </a:ext>
            </a:extLst>
          </a:blip>
          <a:srcRect/>
          <a:stretch/>
        </p:blipFill>
        <p:spPr>
          <a:xfrm>
            <a:off x="487417" y="1749063"/>
            <a:ext cx="363410" cy="363600"/>
          </a:xfrm>
          <a:prstGeom prst="rect">
            <a:avLst/>
          </a:prstGeom>
        </p:spPr>
      </p:pic>
      <p:sp>
        <p:nvSpPr>
          <p:cNvPr id="15" name="Slide number">
            <a:extLst>
              <a:ext uri="{FF2B5EF4-FFF2-40B4-BE49-F238E27FC236}">
                <a16:creationId xmlns:a16="http://schemas.microsoft.com/office/drawing/2014/main" id="{D9D1DCC0-2606-455C-AFF5-0776527C3F86}"/>
              </a:ext>
            </a:extLst>
          </p:cNvPr>
          <p:cNvSpPr txBox="1"/>
          <p:nvPr userDrawn="1"/>
        </p:nvSpPr>
        <p:spPr bwMode="black">
          <a:xfrm>
            <a:off x="11477710" y="6536752"/>
            <a:ext cx="206680"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‹N›</a:t>
            </a:fld>
            <a:endParaRPr lang="en-US" sz="900" noProof="0"/>
          </a:p>
        </p:txBody>
      </p:sp>
    </p:spTree>
    <p:extLst>
      <p:ext uri="{BB962C8B-B14F-4D97-AF65-F5344CB8AC3E}">
        <p14:creationId xmlns:p14="http://schemas.microsoft.com/office/powerpoint/2010/main" val="1563586980"/>
      </p:ext>
    </p:extLst>
  </p:cSld>
  <p:clrMapOvr>
    <a:masterClrMapping/>
  </p:clrMapOvr>
  <p:extLst>
    <p:ext uri="{DCECCB84-F9BA-43D5-87BE-67443E8EF086}">
      <p15:sldGuideLst xmlns:p15="http://schemas.microsoft.com/office/powerpoint/2012/main"/>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9D7909FC-8D14-4A8B-85A2-3E1997CC2D47}"/>
              </a:ext>
            </a:extLst>
          </p:cNvPr>
          <p:cNvGrpSpPr/>
          <p:nvPr userDrawn="1"/>
        </p:nvGrpSpPr>
        <p:grpSpPr>
          <a:xfrm>
            <a:off x="0" y="3756"/>
            <a:ext cx="12182353" cy="6851567"/>
            <a:chOff x="0" y="3755"/>
            <a:chExt cx="12185526" cy="6851567"/>
          </a:xfrm>
          <a:solidFill>
            <a:srgbClr val="FAFAFC"/>
          </a:solidFill>
        </p:grpSpPr>
        <p:sp>
          <p:nvSpPr>
            <p:cNvPr id="18" name="Freeform: Shape 17">
              <a:extLst>
                <a:ext uri="{FF2B5EF4-FFF2-40B4-BE49-F238E27FC236}">
                  <a16:creationId xmlns:a16="http://schemas.microsoft.com/office/drawing/2014/main" id="{4AD8467F-EAD5-430E-B925-373B014328FD}"/>
                </a:ext>
              </a:extLst>
            </p:cNvPr>
            <p:cNvSpPr/>
            <p:nvPr/>
          </p:nvSpPr>
          <p:spPr>
            <a:xfrm>
              <a:off x="2764272" y="3755"/>
              <a:ext cx="9421254" cy="6851567"/>
            </a:xfrm>
            <a:custGeom>
              <a:avLst/>
              <a:gdLst>
                <a:gd name="connsiteX0" fmla="*/ 5317818 w 9421254"/>
                <a:gd name="connsiteY0" fmla="*/ 0 h 6851567"/>
                <a:gd name="connsiteX1" fmla="*/ 7185959 w 9421254"/>
                <a:gd name="connsiteY1" fmla="*/ 5283626 h 6851567"/>
                <a:gd name="connsiteX2" fmla="*/ 3092231 w 9421254"/>
                <a:gd name="connsiteY2" fmla="*/ 4845810 h 6851567"/>
                <a:gd name="connsiteX3" fmla="*/ 0 w 9421254"/>
                <a:gd name="connsiteY3" fmla="*/ 6851568 h 6851567"/>
                <a:gd name="connsiteX4" fmla="*/ 9421254 w 9421254"/>
                <a:gd name="connsiteY4" fmla="*/ 6851568 h 6851567"/>
                <a:gd name="connsiteX5" fmla="*/ 9421254 w 9421254"/>
                <a:gd name="connsiteY5" fmla="*/ 0 h 6851567"/>
                <a:gd name="connsiteX6" fmla="*/ 5317818 w 9421254"/>
                <a:gd name="connsiteY6" fmla="*/ 0 h 685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21254" h="6851567">
                  <a:moveTo>
                    <a:pt x="5317818" y="0"/>
                  </a:moveTo>
                  <a:cubicBezTo>
                    <a:pt x="5906849" y="815603"/>
                    <a:pt x="8237799" y="4198792"/>
                    <a:pt x="7185959" y="5283626"/>
                  </a:cubicBezTo>
                  <a:cubicBezTo>
                    <a:pt x="5986321" y="6520869"/>
                    <a:pt x="5043800" y="4922015"/>
                    <a:pt x="3092231" y="4845810"/>
                  </a:cubicBezTo>
                  <a:cubicBezTo>
                    <a:pt x="1478690" y="4782906"/>
                    <a:pt x="496253" y="5351204"/>
                    <a:pt x="0" y="6851568"/>
                  </a:cubicBezTo>
                  <a:lnTo>
                    <a:pt x="9421254" y="6851568"/>
                  </a:lnTo>
                  <a:lnTo>
                    <a:pt x="9421254" y="0"/>
                  </a:lnTo>
                  <a:lnTo>
                    <a:pt x="5317818" y="0"/>
                  </a:lnTo>
                  <a:close/>
                </a:path>
              </a:pathLst>
            </a:custGeom>
            <a:grpFill/>
            <a:ln w="360" cap="flat">
              <a:noFill/>
              <a:prstDash val="solid"/>
              <a:miter/>
            </a:ln>
          </p:spPr>
          <p:txBody>
            <a:bodyPr rtlCol="0" anchor="ctr"/>
            <a:lstStyle/>
            <a:p>
              <a:endParaRPr lang="en-US" sz="1799"/>
            </a:p>
          </p:txBody>
        </p:sp>
        <p:sp>
          <p:nvSpPr>
            <p:cNvPr id="19" name="Freeform: Shape 18">
              <a:extLst>
                <a:ext uri="{FF2B5EF4-FFF2-40B4-BE49-F238E27FC236}">
                  <a16:creationId xmlns:a16="http://schemas.microsoft.com/office/drawing/2014/main" id="{38C54DC2-541A-4CC5-A9BC-C6E906E4F9EC}"/>
                </a:ext>
              </a:extLst>
            </p:cNvPr>
            <p:cNvSpPr/>
            <p:nvPr/>
          </p:nvSpPr>
          <p:spPr>
            <a:xfrm>
              <a:off x="0" y="3755"/>
              <a:ext cx="3182709" cy="4421274"/>
            </a:xfrm>
            <a:custGeom>
              <a:avLst/>
              <a:gdLst>
                <a:gd name="connsiteX0" fmla="*/ 1039254 w 3182709"/>
                <a:gd name="connsiteY0" fmla="*/ 0 h 4421274"/>
                <a:gd name="connsiteX1" fmla="*/ 1361100 w 3182709"/>
                <a:gd name="connsiteY1" fmla="*/ 1147380 h 4421274"/>
                <a:gd name="connsiteX2" fmla="*/ 0 w 3182709"/>
                <a:gd name="connsiteY2" fmla="*/ 4405119 h 4421274"/>
                <a:gd name="connsiteX3" fmla="*/ 0 w 3182709"/>
                <a:gd name="connsiteY3" fmla="*/ 0 h 4421274"/>
                <a:gd name="connsiteX4" fmla="*/ 1039254 w 3182709"/>
                <a:gd name="connsiteY4" fmla="*/ 0 h 44212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82709" h="4421274">
                  <a:moveTo>
                    <a:pt x="1039254" y="0"/>
                  </a:moveTo>
                  <a:cubicBezTo>
                    <a:pt x="868083" y="272107"/>
                    <a:pt x="522504" y="971966"/>
                    <a:pt x="1361100" y="1147380"/>
                  </a:cubicBezTo>
                  <a:cubicBezTo>
                    <a:pt x="4605443" y="1825311"/>
                    <a:pt x="3120640" y="4659972"/>
                    <a:pt x="0" y="4405119"/>
                  </a:cubicBezTo>
                  <a:lnTo>
                    <a:pt x="0" y="0"/>
                  </a:lnTo>
                  <a:lnTo>
                    <a:pt x="1039254" y="0"/>
                  </a:lnTo>
                  <a:close/>
                </a:path>
              </a:pathLst>
            </a:custGeom>
            <a:grpFill/>
            <a:ln w="360" cap="flat">
              <a:noFill/>
              <a:prstDash val="solid"/>
              <a:miter/>
            </a:ln>
          </p:spPr>
          <p:txBody>
            <a:bodyPr rtlCol="0" anchor="ctr"/>
            <a:lstStyle/>
            <a:p>
              <a:endParaRPr lang="en-US" sz="1799"/>
            </a:p>
          </p:txBody>
        </p:sp>
      </p:grpSp>
      <p:sp>
        <p:nvSpPr>
          <p:cNvPr id="6" name="Rectangle 5">
            <a:extLst>
              <a:ext uri="{FF2B5EF4-FFF2-40B4-BE49-F238E27FC236}">
                <a16:creationId xmlns:a16="http://schemas.microsoft.com/office/drawing/2014/main" id="{AB45BF64-18AD-490E-BD77-B1F265ECA7F5}"/>
              </a:ext>
            </a:extLst>
          </p:cNvPr>
          <p:cNvSpPr/>
          <p:nvPr userDrawn="1"/>
        </p:nvSpPr>
        <p:spPr>
          <a:xfrm>
            <a:off x="8103664" y="1"/>
            <a:ext cx="4085161" cy="6858000"/>
          </a:xfrm>
          <a:prstGeom prst="rect">
            <a:avLst/>
          </a:prstGeom>
          <a:solidFill>
            <a:srgbClr val="F3F3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15" name="Picture Placeholder 14">
            <a:extLst>
              <a:ext uri="{FF2B5EF4-FFF2-40B4-BE49-F238E27FC236}">
                <a16:creationId xmlns:a16="http://schemas.microsoft.com/office/drawing/2014/main" id="{3E6E7F51-9FBF-4D00-B5D7-7EC5D681BD49}"/>
              </a:ext>
            </a:extLst>
          </p:cNvPr>
          <p:cNvSpPr>
            <a:spLocks noGrp="1"/>
          </p:cNvSpPr>
          <p:nvPr>
            <p:ph type="pic" sz="quarter" idx="13"/>
          </p:nvPr>
        </p:nvSpPr>
        <p:spPr>
          <a:xfrm>
            <a:off x="7311893" y="4551923"/>
            <a:ext cx="1621450" cy="1621870"/>
          </a:xfrm>
          <a:custGeom>
            <a:avLst/>
            <a:gdLst>
              <a:gd name="connsiteX0" fmla="*/ 155359 w 1621872"/>
              <a:gd name="connsiteY0" fmla="*/ 0 h 1621870"/>
              <a:gd name="connsiteX1" fmla="*/ 1466513 w 1621872"/>
              <a:gd name="connsiteY1" fmla="*/ 0 h 1621870"/>
              <a:gd name="connsiteX2" fmla="*/ 1621872 w 1621872"/>
              <a:gd name="connsiteY2" fmla="*/ 155359 h 1621870"/>
              <a:gd name="connsiteX3" fmla="*/ 1621872 w 1621872"/>
              <a:gd name="connsiteY3" fmla="*/ 1466511 h 1621870"/>
              <a:gd name="connsiteX4" fmla="*/ 1466513 w 1621872"/>
              <a:gd name="connsiteY4" fmla="*/ 1621870 h 1621870"/>
              <a:gd name="connsiteX5" fmla="*/ 155359 w 1621872"/>
              <a:gd name="connsiteY5" fmla="*/ 1621870 h 1621870"/>
              <a:gd name="connsiteX6" fmla="*/ 0 w 1621872"/>
              <a:gd name="connsiteY6" fmla="*/ 1466511 h 1621870"/>
              <a:gd name="connsiteX7" fmla="*/ 0 w 1621872"/>
              <a:gd name="connsiteY7" fmla="*/ 155359 h 1621870"/>
              <a:gd name="connsiteX8" fmla="*/ 155359 w 1621872"/>
              <a:gd name="connsiteY8" fmla="*/ 0 h 1621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1872" h="1621870">
                <a:moveTo>
                  <a:pt x="155359" y="0"/>
                </a:moveTo>
                <a:lnTo>
                  <a:pt x="1466513" y="0"/>
                </a:lnTo>
                <a:cubicBezTo>
                  <a:pt x="1552315" y="0"/>
                  <a:pt x="1621872" y="69557"/>
                  <a:pt x="1621872" y="155359"/>
                </a:cubicBezTo>
                <a:lnTo>
                  <a:pt x="1621872" y="1466511"/>
                </a:lnTo>
                <a:cubicBezTo>
                  <a:pt x="1621872" y="1552313"/>
                  <a:pt x="1552315" y="1621870"/>
                  <a:pt x="1466513" y="1621870"/>
                </a:cubicBezTo>
                <a:lnTo>
                  <a:pt x="155359" y="1621870"/>
                </a:lnTo>
                <a:cubicBezTo>
                  <a:pt x="69557" y="1621870"/>
                  <a:pt x="0" y="1552313"/>
                  <a:pt x="0" y="1466511"/>
                </a:cubicBezTo>
                <a:lnTo>
                  <a:pt x="0" y="155359"/>
                </a:lnTo>
                <a:cubicBezTo>
                  <a:pt x="0" y="69557"/>
                  <a:pt x="69557" y="0"/>
                  <a:pt x="155359" y="0"/>
                </a:cubicBezTo>
                <a:close/>
              </a:path>
            </a:pathLst>
          </a:custGeom>
          <a:pattFill prst="pct5">
            <a:fgClr>
              <a:schemeClr val="accent1"/>
            </a:fgClr>
            <a:bgClr>
              <a:schemeClr val="bg1"/>
            </a:bgClr>
          </a:pattFill>
        </p:spPr>
        <p:txBody>
          <a:bodyPr wrap="square">
            <a:noAutofit/>
          </a:bodyPr>
          <a:lstStyle>
            <a:lvl1pPr>
              <a:defRPr sz="1200"/>
            </a:lvl1pPr>
          </a:lstStyle>
          <a:p>
            <a:endParaRPr lang="en-US"/>
          </a:p>
        </p:txBody>
      </p:sp>
      <p:sp>
        <p:nvSpPr>
          <p:cNvPr id="13" name="Picture Placeholder 12">
            <a:extLst>
              <a:ext uri="{FF2B5EF4-FFF2-40B4-BE49-F238E27FC236}">
                <a16:creationId xmlns:a16="http://schemas.microsoft.com/office/drawing/2014/main" id="{B0B29D86-8C72-4302-80A0-4C756AF8CC71}"/>
              </a:ext>
            </a:extLst>
          </p:cNvPr>
          <p:cNvSpPr>
            <a:spLocks noGrp="1"/>
          </p:cNvSpPr>
          <p:nvPr>
            <p:ph type="pic" sz="quarter" idx="12"/>
          </p:nvPr>
        </p:nvSpPr>
        <p:spPr>
          <a:xfrm>
            <a:off x="9371353" y="680286"/>
            <a:ext cx="1621450" cy="1621870"/>
          </a:xfrm>
          <a:custGeom>
            <a:avLst/>
            <a:gdLst>
              <a:gd name="connsiteX0" fmla="*/ 155359 w 1621872"/>
              <a:gd name="connsiteY0" fmla="*/ 0 h 1621870"/>
              <a:gd name="connsiteX1" fmla="*/ 1466513 w 1621872"/>
              <a:gd name="connsiteY1" fmla="*/ 0 h 1621870"/>
              <a:gd name="connsiteX2" fmla="*/ 1621872 w 1621872"/>
              <a:gd name="connsiteY2" fmla="*/ 155359 h 1621870"/>
              <a:gd name="connsiteX3" fmla="*/ 1621872 w 1621872"/>
              <a:gd name="connsiteY3" fmla="*/ 1466511 h 1621870"/>
              <a:gd name="connsiteX4" fmla="*/ 1466513 w 1621872"/>
              <a:gd name="connsiteY4" fmla="*/ 1621870 h 1621870"/>
              <a:gd name="connsiteX5" fmla="*/ 155359 w 1621872"/>
              <a:gd name="connsiteY5" fmla="*/ 1621870 h 1621870"/>
              <a:gd name="connsiteX6" fmla="*/ 0 w 1621872"/>
              <a:gd name="connsiteY6" fmla="*/ 1466511 h 1621870"/>
              <a:gd name="connsiteX7" fmla="*/ 0 w 1621872"/>
              <a:gd name="connsiteY7" fmla="*/ 155359 h 1621870"/>
              <a:gd name="connsiteX8" fmla="*/ 155359 w 1621872"/>
              <a:gd name="connsiteY8" fmla="*/ 0 h 1621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1872" h="1621870">
                <a:moveTo>
                  <a:pt x="155359" y="0"/>
                </a:moveTo>
                <a:lnTo>
                  <a:pt x="1466513" y="0"/>
                </a:lnTo>
                <a:cubicBezTo>
                  <a:pt x="1552315" y="0"/>
                  <a:pt x="1621872" y="69557"/>
                  <a:pt x="1621872" y="155359"/>
                </a:cubicBezTo>
                <a:lnTo>
                  <a:pt x="1621872" y="1466511"/>
                </a:lnTo>
                <a:cubicBezTo>
                  <a:pt x="1621872" y="1552313"/>
                  <a:pt x="1552315" y="1621870"/>
                  <a:pt x="1466513" y="1621870"/>
                </a:cubicBezTo>
                <a:lnTo>
                  <a:pt x="155359" y="1621870"/>
                </a:lnTo>
                <a:cubicBezTo>
                  <a:pt x="69557" y="1621870"/>
                  <a:pt x="0" y="1552313"/>
                  <a:pt x="0" y="1466511"/>
                </a:cubicBezTo>
                <a:lnTo>
                  <a:pt x="0" y="155359"/>
                </a:lnTo>
                <a:cubicBezTo>
                  <a:pt x="0" y="69557"/>
                  <a:pt x="69557" y="0"/>
                  <a:pt x="155359" y="0"/>
                </a:cubicBezTo>
                <a:close/>
              </a:path>
            </a:pathLst>
          </a:custGeom>
          <a:pattFill prst="pct5">
            <a:fgClr>
              <a:schemeClr val="accent1"/>
            </a:fgClr>
            <a:bgClr>
              <a:schemeClr val="bg1"/>
            </a:bgClr>
          </a:pattFill>
        </p:spPr>
        <p:txBody>
          <a:bodyPr wrap="square">
            <a:noAutofit/>
          </a:bodyPr>
          <a:lstStyle>
            <a:lvl1pPr>
              <a:defRPr sz="1200"/>
            </a:lvl1pPr>
          </a:lstStyle>
          <a:p>
            <a:endParaRPr lang="en-US"/>
          </a:p>
        </p:txBody>
      </p:sp>
      <p:sp>
        <p:nvSpPr>
          <p:cNvPr id="11" name="Picture Placeholder 10">
            <a:extLst>
              <a:ext uri="{FF2B5EF4-FFF2-40B4-BE49-F238E27FC236}">
                <a16:creationId xmlns:a16="http://schemas.microsoft.com/office/drawing/2014/main" id="{D035E1A0-A0A5-4438-AC4A-E8F3A45DC8E7}"/>
              </a:ext>
            </a:extLst>
          </p:cNvPr>
          <p:cNvSpPr>
            <a:spLocks noGrp="1"/>
          </p:cNvSpPr>
          <p:nvPr>
            <p:ph type="pic" sz="quarter" idx="11"/>
          </p:nvPr>
        </p:nvSpPr>
        <p:spPr>
          <a:xfrm>
            <a:off x="5285190" y="2639163"/>
            <a:ext cx="1621450" cy="3534631"/>
          </a:xfrm>
          <a:custGeom>
            <a:avLst/>
            <a:gdLst>
              <a:gd name="connsiteX0" fmla="*/ 88246 w 1621872"/>
              <a:gd name="connsiteY0" fmla="*/ 0 h 3534631"/>
              <a:gd name="connsiteX1" fmla="*/ 1533626 w 1621872"/>
              <a:gd name="connsiteY1" fmla="*/ 0 h 3534631"/>
              <a:gd name="connsiteX2" fmla="*/ 1621872 w 1621872"/>
              <a:gd name="connsiteY2" fmla="*/ 88246 h 3534631"/>
              <a:gd name="connsiteX3" fmla="*/ 1621872 w 1621872"/>
              <a:gd name="connsiteY3" fmla="*/ 3446385 h 3534631"/>
              <a:gd name="connsiteX4" fmla="*/ 1533626 w 1621872"/>
              <a:gd name="connsiteY4" fmla="*/ 3534631 h 3534631"/>
              <a:gd name="connsiteX5" fmla="*/ 88246 w 1621872"/>
              <a:gd name="connsiteY5" fmla="*/ 3534631 h 3534631"/>
              <a:gd name="connsiteX6" fmla="*/ 0 w 1621872"/>
              <a:gd name="connsiteY6" fmla="*/ 3446385 h 3534631"/>
              <a:gd name="connsiteX7" fmla="*/ 0 w 1621872"/>
              <a:gd name="connsiteY7" fmla="*/ 88246 h 3534631"/>
              <a:gd name="connsiteX8" fmla="*/ 88246 w 1621872"/>
              <a:gd name="connsiteY8" fmla="*/ 0 h 3534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1872" h="3534631">
                <a:moveTo>
                  <a:pt x="88246" y="0"/>
                </a:moveTo>
                <a:lnTo>
                  <a:pt x="1533626" y="0"/>
                </a:lnTo>
                <a:cubicBezTo>
                  <a:pt x="1582363" y="0"/>
                  <a:pt x="1621872" y="39509"/>
                  <a:pt x="1621872" y="88246"/>
                </a:cubicBezTo>
                <a:lnTo>
                  <a:pt x="1621872" y="3446385"/>
                </a:lnTo>
                <a:cubicBezTo>
                  <a:pt x="1621872" y="3495122"/>
                  <a:pt x="1582363" y="3534631"/>
                  <a:pt x="1533626" y="3534631"/>
                </a:cubicBezTo>
                <a:lnTo>
                  <a:pt x="88246" y="3534631"/>
                </a:lnTo>
                <a:cubicBezTo>
                  <a:pt x="39509" y="3534631"/>
                  <a:pt x="0" y="3495122"/>
                  <a:pt x="0" y="3446385"/>
                </a:cubicBezTo>
                <a:lnTo>
                  <a:pt x="0" y="88246"/>
                </a:lnTo>
                <a:cubicBezTo>
                  <a:pt x="0" y="39509"/>
                  <a:pt x="39509" y="0"/>
                  <a:pt x="88246" y="0"/>
                </a:cubicBezTo>
                <a:close/>
              </a:path>
            </a:pathLst>
          </a:custGeom>
          <a:pattFill prst="pct5">
            <a:fgClr>
              <a:schemeClr val="accent1"/>
            </a:fgClr>
            <a:bgClr>
              <a:schemeClr val="bg1"/>
            </a:bgClr>
          </a:pattFill>
        </p:spPr>
        <p:txBody>
          <a:bodyPr wrap="square">
            <a:noAutofit/>
          </a:bodyPr>
          <a:lstStyle>
            <a:lvl1pPr>
              <a:defRPr sz="1200"/>
            </a:lvl1pPr>
          </a:lstStyle>
          <a:p>
            <a:endParaRPr lang="en-US"/>
          </a:p>
        </p:txBody>
      </p:sp>
      <p:sp>
        <p:nvSpPr>
          <p:cNvPr id="9" name="Slide number">
            <a:extLst>
              <a:ext uri="{FF2B5EF4-FFF2-40B4-BE49-F238E27FC236}">
                <a16:creationId xmlns:a16="http://schemas.microsoft.com/office/drawing/2014/main" id="{B75E9EC7-9153-42F4-A3A6-60EA077AC57E}"/>
              </a:ext>
            </a:extLst>
          </p:cNvPr>
          <p:cNvSpPr txBox="1"/>
          <p:nvPr userDrawn="1"/>
        </p:nvSpPr>
        <p:spPr bwMode="black">
          <a:xfrm>
            <a:off x="11477710" y="6536752"/>
            <a:ext cx="206680"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‹N›</a:t>
            </a:fld>
            <a:endParaRPr lang="en-US" sz="900" noProof="0"/>
          </a:p>
        </p:txBody>
      </p:sp>
    </p:spTree>
    <p:extLst>
      <p:ext uri="{BB962C8B-B14F-4D97-AF65-F5344CB8AC3E}">
        <p14:creationId xmlns:p14="http://schemas.microsoft.com/office/powerpoint/2010/main" val="1560409204"/>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3_Titre et contenu">
    <p:spTree>
      <p:nvGrpSpPr>
        <p:cNvPr id="1" name=""/>
        <p:cNvGrpSpPr/>
        <p:nvPr/>
      </p:nvGrpSpPr>
      <p:grpSpPr>
        <a:xfrm>
          <a:off x="0" y="0"/>
          <a:ext cx="0" cy="0"/>
          <a:chOff x="0" y="0"/>
          <a:chExt cx="0" cy="0"/>
        </a:xfrm>
      </p:grpSpPr>
      <p:pic>
        <p:nvPicPr>
          <p:cNvPr id="16" name="Image 15">
            <a:extLst>
              <a:ext uri="{FF2B5EF4-FFF2-40B4-BE49-F238E27FC236}">
                <a16:creationId xmlns:a16="http://schemas.microsoft.com/office/drawing/2014/main" id="{267B77A6-BBD7-4B46-AEC9-998BEDA88696}"/>
              </a:ext>
            </a:extLst>
          </p:cNvPr>
          <p:cNvPicPr>
            <a:picLocks noChangeAspect="1"/>
          </p:cNvPicPr>
          <p:nvPr userDrawn="1"/>
        </p:nvPicPr>
        <p:blipFill>
          <a:blip r:embed="rId2"/>
          <a:stretch>
            <a:fillRect/>
          </a:stretch>
        </p:blipFill>
        <p:spPr>
          <a:xfrm>
            <a:off x="3560495" y="893"/>
            <a:ext cx="8625156" cy="6856214"/>
          </a:xfrm>
          <a:prstGeom prst="rect">
            <a:avLst/>
          </a:prstGeom>
        </p:spPr>
      </p:pic>
      <p:sp>
        <p:nvSpPr>
          <p:cNvPr id="17" name="Forme libre 2">
            <a:extLst>
              <a:ext uri="{FF2B5EF4-FFF2-40B4-BE49-F238E27FC236}">
                <a16:creationId xmlns:a16="http://schemas.microsoft.com/office/drawing/2014/main" id="{51313C93-D180-4E7B-818A-547B258A9F1B}"/>
              </a:ext>
            </a:extLst>
          </p:cNvPr>
          <p:cNvSpPr/>
          <p:nvPr userDrawn="1"/>
        </p:nvSpPr>
        <p:spPr>
          <a:xfrm>
            <a:off x="3887343" y="895"/>
            <a:ext cx="6655344" cy="6856213"/>
          </a:xfrm>
          <a:custGeom>
            <a:avLst/>
            <a:gdLst>
              <a:gd name="connsiteX0" fmla="*/ 8117065 w 8117065"/>
              <a:gd name="connsiteY0" fmla="*/ 0 h 6858000"/>
              <a:gd name="connsiteX1" fmla="*/ 21166 w 8117065"/>
              <a:gd name="connsiteY1" fmla="*/ 0 h 6858000"/>
              <a:gd name="connsiteX2" fmla="*/ 0 w 8117065"/>
              <a:gd name="connsiteY2" fmla="*/ 6858000 h 6858000"/>
              <a:gd name="connsiteX3" fmla="*/ 4190818 w 8117065"/>
              <a:gd name="connsiteY3" fmla="*/ 6858000 h 6858000"/>
              <a:gd name="connsiteX4" fmla="*/ 8117065 w 8117065"/>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17065" h="6858000">
                <a:moveTo>
                  <a:pt x="8117065" y="0"/>
                </a:moveTo>
                <a:lnTo>
                  <a:pt x="21166" y="0"/>
                </a:lnTo>
                <a:cubicBezTo>
                  <a:pt x="14111" y="2286000"/>
                  <a:pt x="7055" y="4572000"/>
                  <a:pt x="0" y="6858000"/>
                </a:cubicBezTo>
                <a:lnTo>
                  <a:pt x="4190818" y="6858000"/>
                </a:lnTo>
                <a:lnTo>
                  <a:pt x="8117065" y="0"/>
                </a:lnTo>
                <a:close/>
              </a:path>
            </a:pathLst>
          </a:custGeom>
          <a:solidFill>
            <a:srgbClr val="BBAC99">
              <a:alpha val="58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1798"/>
          </a:p>
        </p:txBody>
      </p:sp>
      <p:sp>
        <p:nvSpPr>
          <p:cNvPr id="18" name="Forme libre 3">
            <a:extLst>
              <a:ext uri="{FF2B5EF4-FFF2-40B4-BE49-F238E27FC236}">
                <a16:creationId xmlns:a16="http://schemas.microsoft.com/office/drawing/2014/main" id="{ECBC3560-3245-45DF-AF29-0154EBD0AE3B}"/>
              </a:ext>
            </a:extLst>
          </p:cNvPr>
          <p:cNvSpPr/>
          <p:nvPr userDrawn="1"/>
        </p:nvSpPr>
        <p:spPr>
          <a:xfrm>
            <a:off x="2887551" y="895"/>
            <a:ext cx="6658358" cy="6856213"/>
          </a:xfrm>
          <a:custGeom>
            <a:avLst/>
            <a:gdLst>
              <a:gd name="connsiteX0" fmla="*/ 8117065 w 8117065"/>
              <a:gd name="connsiteY0" fmla="*/ 0 h 6858000"/>
              <a:gd name="connsiteX1" fmla="*/ 21166 w 8117065"/>
              <a:gd name="connsiteY1" fmla="*/ 0 h 6858000"/>
              <a:gd name="connsiteX2" fmla="*/ 0 w 8117065"/>
              <a:gd name="connsiteY2" fmla="*/ 6858000 h 6858000"/>
              <a:gd name="connsiteX3" fmla="*/ 4190818 w 8117065"/>
              <a:gd name="connsiteY3" fmla="*/ 6858000 h 6858000"/>
              <a:gd name="connsiteX4" fmla="*/ 8117065 w 8117065"/>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17065" h="6858000">
                <a:moveTo>
                  <a:pt x="8117065" y="0"/>
                </a:moveTo>
                <a:lnTo>
                  <a:pt x="21166" y="0"/>
                </a:lnTo>
                <a:cubicBezTo>
                  <a:pt x="14111" y="2286000"/>
                  <a:pt x="7055" y="4572000"/>
                  <a:pt x="0" y="6858000"/>
                </a:cubicBezTo>
                <a:lnTo>
                  <a:pt x="4190818" y="6858000"/>
                </a:lnTo>
                <a:lnTo>
                  <a:pt x="8117065" y="0"/>
                </a:lnTo>
                <a:close/>
              </a:path>
            </a:pathLst>
          </a:custGeom>
          <a:solidFill>
            <a:srgbClr val="49D4EC">
              <a:alpha val="2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1798"/>
          </a:p>
        </p:txBody>
      </p:sp>
      <p:sp>
        <p:nvSpPr>
          <p:cNvPr id="20" name="Forme libre 4">
            <a:extLst>
              <a:ext uri="{FF2B5EF4-FFF2-40B4-BE49-F238E27FC236}">
                <a16:creationId xmlns:a16="http://schemas.microsoft.com/office/drawing/2014/main" id="{6B1CB72E-4E59-40AD-9755-0FAF811CD813}"/>
              </a:ext>
            </a:extLst>
          </p:cNvPr>
          <p:cNvSpPr/>
          <p:nvPr userDrawn="1"/>
        </p:nvSpPr>
        <p:spPr>
          <a:xfrm>
            <a:off x="2274936" y="894"/>
            <a:ext cx="6365319" cy="6857999"/>
          </a:xfrm>
          <a:custGeom>
            <a:avLst/>
            <a:gdLst>
              <a:gd name="connsiteX0" fmla="*/ 8117065 w 8117065"/>
              <a:gd name="connsiteY0" fmla="*/ 0 h 6858000"/>
              <a:gd name="connsiteX1" fmla="*/ 21166 w 8117065"/>
              <a:gd name="connsiteY1" fmla="*/ 0 h 6858000"/>
              <a:gd name="connsiteX2" fmla="*/ 0 w 8117065"/>
              <a:gd name="connsiteY2" fmla="*/ 6858000 h 6858000"/>
              <a:gd name="connsiteX3" fmla="*/ 4190818 w 8117065"/>
              <a:gd name="connsiteY3" fmla="*/ 6858000 h 6858000"/>
              <a:gd name="connsiteX4" fmla="*/ 8117065 w 8117065"/>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17065" h="6858000">
                <a:moveTo>
                  <a:pt x="8117065" y="0"/>
                </a:moveTo>
                <a:lnTo>
                  <a:pt x="21166" y="0"/>
                </a:lnTo>
                <a:cubicBezTo>
                  <a:pt x="14111" y="2286000"/>
                  <a:pt x="7055" y="4572000"/>
                  <a:pt x="0" y="6858000"/>
                </a:cubicBezTo>
                <a:lnTo>
                  <a:pt x="4190818" y="6858000"/>
                </a:lnTo>
                <a:lnTo>
                  <a:pt x="8117065" y="0"/>
                </a:ln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1799"/>
          </a:p>
        </p:txBody>
      </p:sp>
      <p:sp>
        <p:nvSpPr>
          <p:cNvPr id="4" name="Espace réservé de la date 3">
            <a:extLst>
              <a:ext uri="{FF2B5EF4-FFF2-40B4-BE49-F238E27FC236}">
                <a16:creationId xmlns:a16="http://schemas.microsoft.com/office/drawing/2014/main" id="{4EF24132-A840-4E41-8F39-7B9F58BDD0D6}"/>
              </a:ext>
            </a:extLst>
          </p:cNvPr>
          <p:cNvSpPr>
            <a:spLocks noGrp="1"/>
          </p:cNvSpPr>
          <p:nvPr>
            <p:ph type="dt" sz="half" idx="10"/>
          </p:nvPr>
        </p:nvSpPr>
        <p:spPr/>
        <p:txBody>
          <a:bodyPr/>
          <a:lstStyle/>
          <a:p>
            <a:endParaRPr lang="fr-FR"/>
          </a:p>
        </p:txBody>
      </p:sp>
      <p:sp>
        <p:nvSpPr>
          <p:cNvPr id="5" name="Espace réservé du pied de page 4">
            <a:extLst>
              <a:ext uri="{FF2B5EF4-FFF2-40B4-BE49-F238E27FC236}">
                <a16:creationId xmlns:a16="http://schemas.microsoft.com/office/drawing/2014/main" id="{BF776CD1-0174-49FB-88C1-59D33EA9548F}"/>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62D85729-4509-44D9-B101-22B5DF36D99F}"/>
              </a:ext>
            </a:extLst>
          </p:cNvPr>
          <p:cNvSpPr>
            <a:spLocks noGrp="1"/>
          </p:cNvSpPr>
          <p:nvPr>
            <p:ph type="sldNum" sz="quarter" idx="12"/>
          </p:nvPr>
        </p:nvSpPr>
        <p:spPr>
          <a:xfrm>
            <a:off x="9443165" y="6508784"/>
            <a:ext cx="2742486" cy="365125"/>
          </a:xfrm>
          <a:prstGeom prst="rect">
            <a:avLst/>
          </a:prstGeom>
        </p:spPr>
        <p:txBody>
          <a:bodyPr/>
          <a:lstStyle/>
          <a:p>
            <a:fld id="{FDF5FF1D-9E7C-402F-92E4-9E95FC4A7F75}" type="slidenum">
              <a:rPr lang="fr-FR" smtClean="0"/>
              <a:t>‹N›</a:t>
            </a:fld>
            <a:endParaRPr lang="fr-FR"/>
          </a:p>
        </p:txBody>
      </p:sp>
      <p:sp>
        <p:nvSpPr>
          <p:cNvPr id="21" name="Titre 1">
            <a:extLst>
              <a:ext uri="{FF2B5EF4-FFF2-40B4-BE49-F238E27FC236}">
                <a16:creationId xmlns:a16="http://schemas.microsoft.com/office/drawing/2014/main" id="{E12F35FB-2851-4C85-8526-14EA915B1CC4}"/>
              </a:ext>
            </a:extLst>
          </p:cNvPr>
          <p:cNvSpPr>
            <a:spLocks noGrp="1"/>
          </p:cNvSpPr>
          <p:nvPr>
            <p:ph type="title"/>
          </p:nvPr>
        </p:nvSpPr>
        <p:spPr>
          <a:xfrm>
            <a:off x="359183" y="98875"/>
            <a:ext cx="7464760" cy="842421"/>
          </a:xfrm>
        </p:spPr>
        <p:txBody>
          <a:bodyPr>
            <a:normAutofit/>
          </a:bodyPr>
          <a:lstStyle>
            <a:lvl1pPr>
              <a:defRPr sz="3999" b="1">
                <a:solidFill>
                  <a:srgbClr val="5CDBED"/>
                </a:solidFill>
              </a:defRPr>
            </a:lvl1pPr>
          </a:lstStyle>
          <a:p>
            <a:r>
              <a:rPr lang="fr-FR"/>
              <a:t>Modifiez le style du titre</a:t>
            </a:r>
          </a:p>
        </p:txBody>
      </p:sp>
      <p:sp>
        <p:nvSpPr>
          <p:cNvPr id="22" name="Espace réservé du contenu 2">
            <a:extLst>
              <a:ext uri="{FF2B5EF4-FFF2-40B4-BE49-F238E27FC236}">
                <a16:creationId xmlns:a16="http://schemas.microsoft.com/office/drawing/2014/main" id="{321CAE11-D4FD-4D32-B74E-5057D2CED159}"/>
              </a:ext>
            </a:extLst>
          </p:cNvPr>
          <p:cNvSpPr>
            <a:spLocks noGrp="1"/>
          </p:cNvSpPr>
          <p:nvPr>
            <p:ph idx="1"/>
          </p:nvPr>
        </p:nvSpPr>
        <p:spPr>
          <a:xfrm>
            <a:off x="354013" y="1227533"/>
            <a:ext cx="5475113" cy="5034868"/>
          </a:xfrm>
        </p:spPr>
        <p:txBody>
          <a:bodyPr/>
          <a:lstStyle>
            <a:lvl1pPr>
              <a:defRPr>
                <a:solidFill>
                  <a:srgbClr val="17375E"/>
                </a:solidFill>
              </a:defRPr>
            </a:lvl1pPr>
            <a:lvl2pPr>
              <a:defRPr>
                <a:solidFill>
                  <a:srgbClr val="17375E"/>
                </a:solidFill>
              </a:defRPr>
            </a:lvl2pPr>
            <a:lvl3pPr>
              <a:defRPr>
                <a:solidFill>
                  <a:srgbClr val="17375E"/>
                </a:solidFill>
              </a:defRPr>
            </a:lvl3pPr>
            <a:lvl4pPr>
              <a:defRPr>
                <a:solidFill>
                  <a:srgbClr val="17375E"/>
                </a:solidFill>
              </a:defRPr>
            </a:lvl4pPr>
            <a:lvl5pPr>
              <a:defRPr>
                <a:solidFill>
                  <a:srgbClr val="17375E"/>
                </a:solidFill>
              </a:defRPr>
            </a:lvl5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11" name="Slide number">
            <a:extLst>
              <a:ext uri="{FF2B5EF4-FFF2-40B4-BE49-F238E27FC236}">
                <a16:creationId xmlns:a16="http://schemas.microsoft.com/office/drawing/2014/main" id="{78891D12-08C1-42D1-8127-979EA6DA0A65}"/>
              </a:ext>
            </a:extLst>
          </p:cNvPr>
          <p:cNvSpPr txBox="1"/>
          <p:nvPr userDrawn="1"/>
        </p:nvSpPr>
        <p:spPr bwMode="black">
          <a:xfrm>
            <a:off x="11477710" y="6536752"/>
            <a:ext cx="206680"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‹N›</a:t>
            </a:fld>
            <a:endParaRPr lang="en-US" sz="900" noProof="0"/>
          </a:p>
        </p:txBody>
      </p:sp>
    </p:spTree>
    <p:extLst>
      <p:ext uri="{BB962C8B-B14F-4D97-AF65-F5344CB8AC3E}">
        <p14:creationId xmlns:p14="http://schemas.microsoft.com/office/powerpoint/2010/main" val="26267812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360A1B4-B33D-D765-8DEC-7D2BAF07CFB7}"/>
              </a:ext>
            </a:extLst>
          </p:cNvPr>
          <p:cNvSpPr>
            <a:spLocks noGrp="1"/>
          </p:cNvSpPr>
          <p:nvPr>
            <p:ph type="title"/>
          </p:nvPr>
        </p:nvSpPr>
        <p:spPr/>
        <p:txBody>
          <a:bodyPr/>
          <a:lstStyle/>
          <a:p>
            <a:r>
              <a:rPr lang="it-IT"/>
              <a:t>Fare clic per modificare lo stile del titolo dello schema</a:t>
            </a:r>
          </a:p>
        </p:txBody>
      </p:sp>
      <p:sp>
        <p:nvSpPr>
          <p:cNvPr id="3" name="Segnaposto data 2">
            <a:extLst>
              <a:ext uri="{FF2B5EF4-FFF2-40B4-BE49-F238E27FC236}">
                <a16:creationId xmlns:a16="http://schemas.microsoft.com/office/drawing/2014/main" id="{6F4F803F-1AEF-7F94-973B-E187F10EB73B}"/>
              </a:ext>
            </a:extLst>
          </p:cNvPr>
          <p:cNvSpPr>
            <a:spLocks noGrp="1"/>
          </p:cNvSpPr>
          <p:nvPr>
            <p:ph type="dt" sz="half" idx="10"/>
          </p:nvPr>
        </p:nvSpPr>
        <p:spPr/>
        <p:txBody>
          <a:bodyPr/>
          <a:lstStyle/>
          <a:p>
            <a:endParaRPr lang="fr-FR"/>
          </a:p>
        </p:txBody>
      </p:sp>
      <p:sp>
        <p:nvSpPr>
          <p:cNvPr id="4" name="Segnaposto piè di pagina 3">
            <a:extLst>
              <a:ext uri="{FF2B5EF4-FFF2-40B4-BE49-F238E27FC236}">
                <a16:creationId xmlns:a16="http://schemas.microsoft.com/office/drawing/2014/main" id="{14EA41DF-8E60-E223-19D8-489BAC04799C}"/>
              </a:ext>
            </a:extLst>
          </p:cNvPr>
          <p:cNvSpPr>
            <a:spLocks noGrp="1"/>
          </p:cNvSpPr>
          <p:nvPr>
            <p:ph type="ftr" sz="quarter" idx="11"/>
          </p:nvPr>
        </p:nvSpPr>
        <p:spPr/>
        <p:txBody>
          <a:bodyPr/>
          <a:lstStyle/>
          <a:p>
            <a:endParaRPr lang="fr-FR"/>
          </a:p>
        </p:txBody>
      </p:sp>
      <p:sp>
        <p:nvSpPr>
          <p:cNvPr id="5" name="Segnaposto numero diapositiva 4">
            <a:extLst>
              <a:ext uri="{FF2B5EF4-FFF2-40B4-BE49-F238E27FC236}">
                <a16:creationId xmlns:a16="http://schemas.microsoft.com/office/drawing/2014/main" id="{182CCC93-728A-01AF-06AA-9897C91BF496}"/>
              </a:ext>
            </a:extLst>
          </p:cNvPr>
          <p:cNvSpPr>
            <a:spLocks noGrp="1"/>
          </p:cNvSpPr>
          <p:nvPr>
            <p:ph type="sldNum" sz="quarter" idx="12"/>
          </p:nvPr>
        </p:nvSpPr>
        <p:spPr/>
        <p:txBody>
          <a:bodyPr/>
          <a:lstStyle/>
          <a:p>
            <a:fld id="{45C3C7EA-3F17-4DB1-801A-D87DBAB38924}" type="slidenum">
              <a:rPr lang="it-IT" smtClean="0"/>
              <a:t>‹N›</a:t>
            </a:fld>
            <a:endParaRPr lang="it-IT"/>
          </a:p>
        </p:txBody>
      </p:sp>
    </p:spTree>
    <p:extLst>
      <p:ext uri="{BB962C8B-B14F-4D97-AF65-F5344CB8AC3E}">
        <p14:creationId xmlns:p14="http://schemas.microsoft.com/office/powerpoint/2010/main" val="2745437965"/>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5_Titre et contenu">
    <p:spTree>
      <p:nvGrpSpPr>
        <p:cNvPr id="1" name=""/>
        <p:cNvGrpSpPr/>
        <p:nvPr/>
      </p:nvGrpSpPr>
      <p:grpSpPr>
        <a:xfrm>
          <a:off x="0" y="0"/>
          <a:ext cx="0" cy="0"/>
          <a:chOff x="0" y="0"/>
          <a:chExt cx="0" cy="0"/>
        </a:xfrm>
      </p:grpSpPr>
      <p:pic>
        <p:nvPicPr>
          <p:cNvPr id="13" name="Image 12">
            <a:extLst>
              <a:ext uri="{FF2B5EF4-FFF2-40B4-BE49-F238E27FC236}">
                <a16:creationId xmlns:a16="http://schemas.microsoft.com/office/drawing/2014/main" id="{3CF3EE01-B7E9-49F2-9E95-9490CBDB5CB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580467" y="1786"/>
            <a:ext cx="8608358" cy="6856214"/>
          </a:xfrm>
          <a:prstGeom prst="rect">
            <a:avLst/>
          </a:prstGeom>
        </p:spPr>
      </p:pic>
      <p:sp>
        <p:nvSpPr>
          <p:cNvPr id="8" name="Forme libre 2">
            <a:extLst>
              <a:ext uri="{FF2B5EF4-FFF2-40B4-BE49-F238E27FC236}">
                <a16:creationId xmlns:a16="http://schemas.microsoft.com/office/drawing/2014/main" id="{8D9743D3-FC00-4621-AD6F-C80E85D787B9}"/>
              </a:ext>
            </a:extLst>
          </p:cNvPr>
          <p:cNvSpPr/>
          <p:nvPr userDrawn="1"/>
        </p:nvSpPr>
        <p:spPr>
          <a:xfrm>
            <a:off x="3887343" y="894"/>
            <a:ext cx="6655344" cy="6857106"/>
          </a:xfrm>
          <a:custGeom>
            <a:avLst/>
            <a:gdLst>
              <a:gd name="connsiteX0" fmla="*/ 8117065 w 8117065"/>
              <a:gd name="connsiteY0" fmla="*/ 0 h 6858000"/>
              <a:gd name="connsiteX1" fmla="*/ 21166 w 8117065"/>
              <a:gd name="connsiteY1" fmla="*/ 0 h 6858000"/>
              <a:gd name="connsiteX2" fmla="*/ 0 w 8117065"/>
              <a:gd name="connsiteY2" fmla="*/ 6858000 h 6858000"/>
              <a:gd name="connsiteX3" fmla="*/ 4190818 w 8117065"/>
              <a:gd name="connsiteY3" fmla="*/ 6858000 h 6858000"/>
              <a:gd name="connsiteX4" fmla="*/ 8117065 w 8117065"/>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17065" h="6858000">
                <a:moveTo>
                  <a:pt x="8117065" y="0"/>
                </a:moveTo>
                <a:lnTo>
                  <a:pt x="21166" y="0"/>
                </a:lnTo>
                <a:cubicBezTo>
                  <a:pt x="14111" y="2286000"/>
                  <a:pt x="7055" y="4572000"/>
                  <a:pt x="0" y="6858000"/>
                </a:cubicBezTo>
                <a:lnTo>
                  <a:pt x="4190818" y="6858000"/>
                </a:lnTo>
                <a:lnTo>
                  <a:pt x="8117065" y="0"/>
                </a:lnTo>
                <a:close/>
              </a:path>
            </a:pathLst>
          </a:custGeom>
          <a:solidFill>
            <a:srgbClr val="BBAC99">
              <a:alpha val="58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1798"/>
          </a:p>
        </p:txBody>
      </p:sp>
      <p:sp>
        <p:nvSpPr>
          <p:cNvPr id="9" name="Forme libre 3">
            <a:extLst>
              <a:ext uri="{FF2B5EF4-FFF2-40B4-BE49-F238E27FC236}">
                <a16:creationId xmlns:a16="http://schemas.microsoft.com/office/drawing/2014/main" id="{C351A23A-CD0A-44A9-B39C-1C28A66AEA8B}"/>
              </a:ext>
            </a:extLst>
          </p:cNvPr>
          <p:cNvSpPr/>
          <p:nvPr userDrawn="1"/>
        </p:nvSpPr>
        <p:spPr>
          <a:xfrm>
            <a:off x="2887551" y="894"/>
            <a:ext cx="6658358" cy="6857106"/>
          </a:xfrm>
          <a:custGeom>
            <a:avLst/>
            <a:gdLst>
              <a:gd name="connsiteX0" fmla="*/ 8117065 w 8117065"/>
              <a:gd name="connsiteY0" fmla="*/ 0 h 6858000"/>
              <a:gd name="connsiteX1" fmla="*/ 21166 w 8117065"/>
              <a:gd name="connsiteY1" fmla="*/ 0 h 6858000"/>
              <a:gd name="connsiteX2" fmla="*/ 0 w 8117065"/>
              <a:gd name="connsiteY2" fmla="*/ 6858000 h 6858000"/>
              <a:gd name="connsiteX3" fmla="*/ 4190818 w 8117065"/>
              <a:gd name="connsiteY3" fmla="*/ 6858000 h 6858000"/>
              <a:gd name="connsiteX4" fmla="*/ 8117065 w 8117065"/>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17065" h="6858000">
                <a:moveTo>
                  <a:pt x="8117065" y="0"/>
                </a:moveTo>
                <a:lnTo>
                  <a:pt x="21166" y="0"/>
                </a:lnTo>
                <a:cubicBezTo>
                  <a:pt x="14111" y="2286000"/>
                  <a:pt x="7055" y="4572000"/>
                  <a:pt x="0" y="6858000"/>
                </a:cubicBezTo>
                <a:lnTo>
                  <a:pt x="4190818" y="6858000"/>
                </a:lnTo>
                <a:lnTo>
                  <a:pt x="8117065" y="0"/>
                </a:lnTo>
                <a:close/>
              </a:path>
            </a:pathLst>
          </a:custGeom>
          <a:solidFill>
            <a:srgbClr val="49D4EC">
              <a:alpha val="2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1798"/>
          </a:p>
        </p:txBody>
      </p:sp>
      <p:sp>
        <p:nvSpPr>
          <p:cNvPr id="14" name="Forme libre 4">
            <a:extLst>
              <a:ext uri="{FF2B5EF4-FFF2-40B4-BE49-F238E27FC236}">
                <a16:creationId xmlns:a16="http://schemas.microsoft.com/office/drawing/2014/main" id="{ECD13681-8E95-43A0-9FA4-E97833C054FF}"/>
              </a:ext>
            </a:extLst>
          </p:cNvPr>
          <p:cNvSpPr/>
          <p:nvPr userDrawn="1"/>
        </p:nvSpPr>
        <p:spPr>
          <a:xfrm>
            <a:off x="2274936" y="894"/>
            <a:ext cx="6365319" cy="6857999"/>
          </a:xfrm>
          <a:custGeom>
            <a:avLst/>
            <a:gdLst>
              <a:gd name="connsiteX0" fmla="*/ 8117065 w 8117065"/>
              <a:gd name="connsiteY0" fmla="*/ 0 h 6858000"/>
              <a:gd name="connsiteX1" fmla="*/ 21166 w 8117065"/>
              <a:gd name="connsiteY1" fmla="*/ 0 h 6858000"/>
              <a:gd name="connsiteX2" fmla="*/ 0 w 8117065"/>
              <a:gd name="connsiteY2" fmla="*/ 6858000 h 6858000"/>
              <a:gd name="connsiteX3" fmla="*/ 4190818 w 8117065"/>
              <a:gd name="connsiteY3" fmla="*/ 6858000 h 6858000"/>
              <a:gd name="connsiteX4" fmla="*/ 8117065 w 8117065"/>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17065" h="6858000">
                <a:moveTo>
                  <a:pt x="8117065" y="0"/>
                </a:moveTo>
                <a:lnTo>
                  <a:pt x="21166" y="0"/>
                </a:lnTo>
                <a:cubicBezTo>
                  <a:pt x="14111" y="2286000"/>
                  <a:pt x="7055" y="4572000"/>
                  <a:pt x="0" y="6858000"/>
                </a:cubicBezTo>
                <a:lnTo>
                  <a:pt x="4190818" y="6858000"/>
                </a:lnTo>
                <a:lnTo>
                  <a:pt x="8117065" y="0"/>
                </a:ln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1799"/>
          </a:p>
        </p:txBody>
      </p:sp>
      <p:sp>
        <p:nvSpPr>
          <p:cNvPr id="4" name="Espace réservé de la date 3">
            <a:extLst>
              <a:ext uri="{FF2B5EF4-FFF2-40B4-BE49-F238E27FC236}">
                <a16:creationId xmlns:a16="http://schemas.microsoft.com/office/drawing/2014/main" id="{4EF24132-A840-4E41-8F39-7B9F58BDD0D6}"/>
              </a:ext>
            </a:extLst>
          </p:cNvPr>
          <p:cNvSpPr>
            <a:spLocks noGrp="1"/>
          </p:cNvSpPr>
          <p:nvPr>
            <p:ph type="dt" sz="half" idx="10"/>
          </p:nvPr>
        </p:nvSpPr>
        <p:spPr/>
        <p:txBody>
          <a:bodyPr/>
          <a:lstStyle/>
          <a:p>
            <a:endParaRPr lang="fr-FR"/>
          </a:p>
        </p:txBody>
      </p:sp>
      <p:sp>
        <p:nvSpPr>
          <p:cNvPr id="5" name="Espace réservé du pied de page 4">
            <a:extLst>
              <a:ext uri="{FF2B5EF4-FFF2-40B4-BE49-F238E27FC236}">
                <a16:creationId xmlns:a16="http://schemas.microsoft.com/office/drawing/2014/main" id="{BF776CD1-0174-49FB-88C1-59D33EA9548F}"/>
              </a:ext>
            </a:extLst>
          </p:cNvPr>
          <p:cNvSpPr>
            <a:spLocks noGrp="1"/>
          </p:cNvSpPr>
          <p:nvPr>
            <p:ph type="ftr" sz="quarter" idx="11"/>
          </p:nvPr>
        </p:nvSpPr>
        <p:spPr/>
        <p:txBody>
          <a:bodyPr/>
          <a:lstStyle/>
          <a:p>
            <a:endParaRPr lang="fr-FR"/>
          </a:p>
        </p:txBody>
      </p:sp>
      <p:sp>
        <p:nvSpPr>
          <p:cNvPr id="16" name="Espace réservé du contenu 2">
            <a:extLst>
              <a:ext uri="{FF2B5EF4-FFF2-40B4-BE49-F238E27FC236}">
                <a16:creationId xmlns:a16="http://schemas.microsoft.com/office/drawing/2014/main" id="{2A03AE89-49BD-4F1C-A620-9EC75D2C6E62}"/>
              </a:ext>
            </a:extLst>
          </p:cNvPr>
          <p:cNvSpPr>
            <a:spLocks noGrp="1"/>
          </p:cNvSpPr>
          <p:nvPr>
            <p:ph idx="1"/>
          </p:nvPr>
        </p:nvSpPr>
        <p:spPr>
          <a:xfrm>
            <a:off x="354013" y="1227533"/>
            <a:ext cx="5475113" cy="5034868"/>
          </a:xfrm>
        </p:spPr>
        <p:txBody>
          <a:bodyPr/>
          <a:lstStyle>
            <a:lvl1pPr>
              <a:defRPr>
                <a:solidFill>
                  <a:srgbClr val="17375E"/>
                </a:solidFill>
              </a:defRPr>
            </a:lvl1pPr>
            <a:lvl2pPr>
              <a:defRPr>
                <a:solidFill>
                  <a:srgbClr val="17375E"/>
                </a:solidFill>
              </a:defRPr>
            </a:lvl2pPr>
            <a:lvl3pPr>
              <a:defRPr>
                <a:solidFill>
                  <a:srgbClr val="17375E"/>
                </a:solidFill>
              </a:defRPr>
            </a:lvl3pPr>
            <a:lvl4pPr>
              <a:defRPr>
                <a:solidFill>
                  <a:srgbClr val="17375E"/>
                </a:solidFill>
              </a:defRPr>
            </a:lvl4pPr>
            <a:lvl5pPr>
              <a:defRPr>
                <a:solidFill>
                  <a:srgbClr val="17375E"/>
                </a:solidFill>
              </a:defRPr>
            </a:lvl5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10" name="Slide number">
            <a:extLst>
              <a:ext uri="{FF2B5EF4-FFF2-40B4-BE49-F238E27FC236}">
                <a16:creationId xmlns:a16="http://schemas.microsoft.com/office/drawing/2014/main" id="{8980DC0F-4F5E-4A63-A768-C5B377B91151}"/>
              </a:ext>
            </a:extLst>
          </p:cNvPr>
          <p:cNvSpPr txBox="1"/>
          <p:nvPr userDrawn="1"/>
        </p:nvSpPr>
        <p:spPr bwMode="black">
          <a:xfrm>
            <a:off x="11477710" y="6536752"/>
            <a:ext cx="206680"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‹N›</a:t>
            </a:fld>
            <a:endParaRPr lang="en-US" sz="900" noProof="0"/>
          </a:p>
        </p:txBody>
      </p:sp>
    </p:spTree>
    <p:extLst>
      <p:ext uri="{BB962C8B-B14F-4D97-AF65-F5344CB8AC3E}">
        <p14:creationId xmlns:p14="http://schemas.microsoft.com/office/powerpoint/2010/main" val="4061667904"/>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6_Titre et contenu">
    <p:spTree>
      <p:nvGrpSpPr>
        <p:cNvPr id="1" name=""/>
        <p:cNvGrpSpPr/>
        <p:nvPr/>
      </p:nvGrpSpPr>
      <p:grpSpPr>
        <a:xfrm>
          <a:off x="0" y="0"/>
          <a:ext cx="0" cy="0"/>
          <a:chOff x="0" y="0"/>
          <a:chExt cx="0" cy="0"/>
        </a:xfrm>
      </p:grpSpPr>
      <p:pic>
        <p:nvPicPr>
          <p:cNvPr id="12" name="Image 11">
            <a:extLst>
              <a:ext uri="{FF2B5EF4-FFF2-40B4-BE49-F238E27FC236}">
                <a16:creationId xmlns:a16="http://schemas.microsoft.com/office/drawing/2014/main" id="{2F20C2D6-E978-48E1-B8CE-1F1985FCF11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179100" y="0"/>
            <a:ext cx="9009725" cy="6858000"/>
          </a:xfrm>
          <a:prstGeom prst="rect">
            <a:avLst/>
          </a:prstGeom>
        </p:spPr>
      </p:pic>
      <p:sp>
        <p:nvSpPr>
          <p:cNvPr id="8" name="Forme libre 2">
            <a:extLst>
              <a:ext uri="{FF2B5EF4-FFF2-40B4-BE49-F238E27FC236}">
                <a16:creationId xmlns:a16="http://schemas.microsoft.com/office/drawing/2014/main" id="{8D9743D3-FC00-4621-AD6F-C80E85D787B9}"/>
              </a:ext>
            </a:extLst>
          </p:cNvPr>
          <p:cNvSpPr/>
          <p:nvPr userDrawn="1"/>
        </p:nvSpPr>
        <p:spPr>
          <a:xfrm>
            <a:off x="3887343" y="894"/>
            <a:ext cx="6655344" cy="6857106"/>
          </a:xfrm>
          <a:custGeom>
            <a:avLst/>
            <a:gdLst>
              <a:gd name="connsiteX0" fmla="*/ 8117065 w 8117065"/>
              <a:gd name="connsiteY0" fmla="*/ 0 h 6858000"/>
              <a:gd name="connsiteX1" fmla="*/ 21166 w 8117065"/>
              <a:gd name="connsiteY1" fmla="*/ 0 h 6858000"/>
              <a:gd name="connsiteX2" fmla="*/ 0 w 8117065"/>
              <a:gd name="connsiteY2" fmla="*/ 6858000 h 6858000"/>
              <a:gd name="connsiteX3" fmla="*/ 4190818 w 8117065"/>
              <a:gd name="connsiteY3" fmla="*/ 6858000 h 6858000"/>
              <a:gd name="connsiteX4" fmla="*/ 8117065 w 8117065"/>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17065" h="6858000">
                <a:moveTo>
                  <a:pt x="8117065" y="0"/>
                </a:moveTo>
                <a:lnTo>
                  <a:pt x="21166" y="0"/>
                </a:lnTo>
                <a:cubicBezTo>
                  <a:pt x="14111" y="2286000"/>
                  <a:pt x="7055" y="4572000"/>
                  <a:pt x="0" y="6858000"/>
                </a:cubicBezTo>
                <a:lnTo>
                  <a:pt x="4190818" y="6858000"/>
                </a:lnTo>
                <a:lnTo>
                  <a:pt x="8117065" y="0"/>
                </a:lnTo>
                <a:close/>
              </a:path>
            </a:pathLst>
          </a:custGeom>
          <a:solidFill>
            <a:srgbClr val="BBAC99">
              <a:alpha val="58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1798"/>
          </a:p>
        </p:txBody>
      </p:sp>
      <p:sp>
        <p:nvSpPr>
          <p:cNvPr id="9" name="Forme libre 3">
            <a:extLst>
              <a:ext uri="{FF2B5EF4-FFF2-40B4-BE49-F238E27FC236}">
                <a16:creationId xmlns:a16="http://schemas.microsoft.com/office/drawing/2014/main" id="{C351A23A-CD0A-44A9-B39C-1C28A66AEA8B}"/>
              </a:ext>
            </a:extLst>
          </p:cNvPr>
          <p:cNvSpPr/>
          <p:nvPr userDrawn="1"/>
        </p:nvSpPr>
        <p:spPr>
          <a:xfrm>
            <a:off x="2887551" y="894"/>
            <a:ext cx="6658358" cy="6857106"/>
          </a:xfrm>
          <a:custGeom>
            <a:avLst/>
            <a:gdLst>
              <a:gd name="connsiteX0" fmla="*/ 8117065 w 8117065"/>
              <a:gd name="connsiteY0" fmla="*/ 0 h 6858000"/>
              <a:gd name="connsiteX1" fmla="*/ 21166 w 8117065"/>
              <a:gd name="connsiteY1" fmla="*/ 0 h 6858000"/>
              <a:gd name="connsiteX2" fmla="*/ 0 w 8117065"/>
              <a:gd name="connsiteY2" fmla="*/ 6858000 h 6858000"/>
              <a:gd name="connsiteX3" fmla="*/ 4190818 w 8117065"/>
              <a:gd name="connsiteY3" fmla="*/ 6858000 h 6858000"/>
              <a:gd name="connsiteX4" fmla="*/ 8117065 w 8117065"/>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17065" h="6858000">
                <a:moveTo>
                  <a:pt x="8117065" y="0"/>
                </a:moveTo>
                <a:lnTo>
                  <a:pt x="21166" y="0"/>
                </a:lnTo>
                <a:cubicBezTo>
                  <a:pt x="14111" y="2286000"/>
                  <a:pt x="7055" y="4572000"/>
                  <a:pt x="0" y="6858000"/>
                </a:cubicBezTo>
                <a:lnTo>
                  <a:pt x="4190818" y="6858000"/>
                </a:lnTo>
                <a:lnTo>
                  <a:pt x="8117065" y="0"/>
                </a:lnTo>
                <a:close/>
              </a:path>
            </a:pathLst>
          </a:custGeom>
          <a:solidFill>
            <a:srgbClr val="49D4EC">
              <a:alpha val="2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1798"/>
          </a:p>
        </p:txBody>
      </p:sp>
      <p:pic>
        <p:nvPicPr>
          <p:cNvPr id="10" name="Image 9">
            <a:extLst>
              <a:ext uri="{FF2B5EF4-FFF2-40B4-BE49-F238E27FC236}">
                <a16:creationId xmlns:a16="http://schemas.microsoft.com/office/drawing/2014/main" id="{EDA05870-152C-4288-BC6D-AB1E079AC37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16536" b="14184"/>
          <a:stretch/>
        </p:blipFill>
        <p:spPr>
          <a:xfrm>
            <a:off x="2369468" y="2"/>
            <a:ext cx="6338088" cy="6857999"/>
          </a:xfrm>
          <a:prstGeom prst="rect">
            <a:avLst/>
          </a:prstGeom>
        </p:spPr>
      </p:pic>
      <p:sp>
        <p:nvSpPr>
          <p:cNvPr id="14" name="Forme libre 4">
            <a:extLst>
              <a:ext uri="{FF2B5EF4-FFF2-40B4-BE49-F238E27FC236}">
                <a16:creationId xmlns:a16="http://schemas.microsoft.com/office/drawing/2014/main" id="{398F664A-D74B-4DDE-B9D5-EF0CF72E705B}"/>
              </a:ext>
            </a:extLst>
          </p:cNvPr>
          <p:cNvSpPr/>
          <p:nvPr userDrawn="1"/>
        </p:nvSpPr>
        <p:spPr>
          <a:xfrm>
            <a:off x="2274936" y="894"/>
            <a:ext cx="6365319" cy="6857999"/>
          </a:xfrm>
          <a:custGeom>
            <a:avLst/>
            <a:gdLst>
              <a:gd name="connsiteX0" fmla="*/ 8117065 w 8117065"/>
              <a:gd name="connsiteY0" fmla="*/ 0 h 6858000"/>
              <a:gd name="connsiteX1" fmla="*/ 21166 w 8117065"/>
              <a:gd name="connsiteY1" fmla="*/ 0 h 6858000"/>
              <a:gd name="connsiteX2" fmla="*/ 0 w 8117065"/>
              <a:gd name="connsiteY2" fmla="*/ 6858000 h 6858000"/>
              <a:gd name="connsiteX3" fmla="*/ 4190818 w 8117065"/>
              <a:gd name="connsiteY3" fmla="*/ 6858000 h 6858000"/>
              <a:gd name="connsiteX4" fmla="*/ 8117065 w 8117065"/>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17065" h="6858000">
                <a:moveTo>
                  <a:pt x="8117065" y="0"/>
                </a:moveTo>
                <a:lnTo>
                  <a:pt x="21166" y="0"/>
                </a:lnTo>
                <a:cubicBezTo>
                  <a:pt x="14111" y="2286000"/>
                  <a:pt x="7055" y="4572000"/>
                  <a:pt x="0" y="6858000"/>
                </a:cubicBezTo>
                <a:lnTo>
                  <a:pt x="4190818" y="6858000"/>
                </a:lnTo>
                <a:lnTo>
                  <a:pt x="8117065" y="0"/>
                </a:ln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1799"/>
          </a:p>
        </p:txBody>
      </p:sp>
      <p:sp>
        <p:nvSpPr>
          <p:cNvPr id="3" name="Espace réservé du contenu 2">
            <a:extLst>
              <a:ext uri="{FF2B5EF4-FFF2-40B4-BE49-F238E27FC236}">
                <a16:creationId xmlns:a16="http://schemas.microsoft.com/office/drawing/2014/main" id="{866D5A15-09A1-4095-A88A-B4C744975E07}"/>
              </a:ext>
            </a:extLst>
          </p:cNvPr>
          <p:cNvSpPr>
            <a:spLocks noGrp="1"/>
          </p:cNvSpPr>
          <p:nvPr>
            <p:ph idx="1"/>
          </p:nvPr>
        </p:nvSpPr>
        <p:spPr>
          <a:xfrm>
            <a:off x="354013" y="1227533"/>
            <a:ext cx="5475113" cy="5034868"/>
          </a:xfrm>
        </p:spPr>
        <p:txBody>
          <a:bodyPr/>
          <a:lstStyle>
            <a:lvl1pPr>
              <a:defRPr>
                <a:solidFill>
                  <a:srgbClr val="17375E"/>
                </a:solidFill>
              </a:defRPr>
            </a:lvl1pPr>
            <a:lvl2pPr>
              <a:defRPr>
                <a:solidFill>
                  <a:srgbClr val="17375E"/>
                </a:solidFill>
              </a:defRPr>
            </a:lvl2pPr>
            <a:lvl3pPr>
              <a:defRPr>
                <a:solidFill>
                  <a:srgbClr val="17375E"/>
                </a:solidFill>
              </a:defRPr>
            </a:lvl3pPr>
            <a:lvl4pPr>
              <a:defRPr>
                <a:solidFill>
                  <a:srgbClr val="17375E"/>
                </a:solidFill>
              </a:defRPr>
            </a:lvl4pPr>
            <a:lvl5pPr>
              <a:defRPr>
                <a:solidFill>
                  <a:srgbClr val="17375E"/>
                </a:solidFill>
              </a:defRPr>
            </a:lvl5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4EF24132-A840-4E41-8F39-7B9F58BDD0D6}"/>
              </a:ext>
            </a:extLst>
          </p:cNvPr>
          <p:cNvSpPr>
            <a:spLocks noGrp="1"/>
          </p:cNvSpPr>
          <p:nvPr>
            <p:ph type="dt" sz="half" idx="10"/>
          </p:nvPr>
        </p:nvSpPr>
        <p:spPr/>
        <p:txBody>
          <a:bodyPr/>
          <a:lstStyle/>
          <a:p>
            <a:endParaRPr lang="fr-FR"/>
          </a:p>
        </p:txBody>
      </p:sp>
      <p:sp>
        <p:nvSpPr>
          <p:cNvPr id="5" name="Espace réservé du pied de page 4">
            <a:extLst>
              <a:ext uri="{FF2B5EF4-FFF2-40B4-BE49-F238E27FC236}">
                <a16:creationId xmlns:a16="http://schemas.microsoft.com/office/drawing/2014/main" id="{BF776CD1-0174-49FB-88C1-59D33EA9548F}"/>
              </a:ext>
            </a:extLst>
          </p:cNvPr>
          <p:cNvSpPr>
            <a:spLocks noGrp="1"/>
          </p:cNvSpPr>
          <p:nvPr>
            <p:ph type="ftr" sz="quarter" idx="11"/>
          </p:nvPr>
        </p:nvSpPr>
        <p:spPr/>
        <p:txBody>
          <a:bodyPr/>
          <a:lstStyle/>
          <a:p>
            <a:endParaRPr lang="fr-FR"/>
          </a:p>
        </p:txBody>
      </p:sp>
      <p:sp>
        <p:nvSpPr>
          <p:cNvPr id="15" name="Titre 1">
            <a:extLst>
              <a:ext uri="{FF2B5EF4-FFF2-40B4-BE49-F238E27FC236}">
                <a16:creationId xmlns:a16="http://schemas.microsoft.com/office/drawing/2014/main" id="{5A7126DF-735D-4828-86B3-64472E00D896}"/>
              </a:ext>
            </a:extLst>
          </p:cNvPr>
          <p:cNvSpPr txBox="1">
            <a:spLocks/>
          </p:cNvSpPr>
          <p:nvPr userDrawn="1"/>
        </p:nvSpPr>
        <p:spPr>
          <a:xfrm>
            <a:off x="359183" y="98875"/>
            <a:ext cx="7464760" cy="842421"/>
          </a:xfrm>
          <a:prstGeom prst="rect">
            <a:avLst/>
          </a:prstGeom>
        </p:spPr>
        <p:txBody>
          <a:bodyPr vert="horz" lIns="91416" tIns="45708" rIns="91416" bIns="45708" rtlCol="0" anchor="ctr">
            <a:normAutofit/>
          </a:bodyPr>
          <a:lstStyle>
            <a:lvl1pPr algn="l" defTabSz="914400" rtl="0" eaLnBrk="1" latinLnBrk="0" hangingPunct="1">
              <a:lnSpc>
                <a:spcPct val="90000"/>
              </a:lnSpc>
              <a:spcBef>
                <a:spcPct val="0"/>
              </a:spcBef>
              <a:buNone/>
              <a:defRPr sz="4000" b="1" kern="1200">
                <a:solidFill>
                  <a:srgbClr val="5CDBED"/>
                </a:solidFill>
                <a:latin typeface="+mj-lt"/>
                <a:ea typeface="+mj-ea"/>
                <a:cs typeface="+mj-cs"/>
              </a:defRPr>
            </a:lvl1pPr>
          </a:lstStyle>
          <a:p>
            <a:r>
              <a:rPr lang="fr-FR" sz="3999"/>
              <a:t>Modifiez le style du titre</a:t>
            </a:r>
          </a:p>
        </p:txBody>
      </p:sp>
      <p:sp>
        <p:nvSpPr>
          <p:cNvPr id="11" name="Slide number">
            <a:extLst>
              <a:ext uri="{FF2B5EF4-FFF2-40B4-BE49-F238E27FC236}">
                <a16:creationId xmlns:a16="http://schemas.microsoft.com/office/drawing/2014/main" id="{39CE4FF8-53E8-45E8-838E-68043E4C5C90}"/>
              </a:ext>
            </a:extLst>
          </p:cNvPr>
          <p:cNvSpPr txBox="1"/>
          <p:nvPr userDrawn="1"/>
        </p:nvSpPr>
        <p:spPr bwMode="black">
          <a:xfrm>
            <a:off x="11477710" y="6536752"/>
            <a:ext cx="206680"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‹N›</a:t>
            </a:fld>
            <a:endParaRPr lang="en-US" sz="900" noProof="0"/>
          </a:p>
        </p:txBody>
      </p:sp>
    </p:spTree>
    <p:extLst>
      <p:ext uri="{BB962C8B-B14F-4D97-AF65-F5344CB8AC3E}">
        <p14:creationId xmlns:p14="http://schemas.microsoft.com/office/powerpoint/2010/main" val="4251091682"/>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3_Titre de section">
    <p:spTree>
      <p:nvGrpSpPr>
        <p:cNvPr id="1" name=""/>
        <p:cNvGrpSpPr/>
        <p:nvPr/>
      </p:nvGrpSpPr>
      <p:grpSpPr>
        <a:xfrm>
          <a:off x="0" y="0"/>
          <a:ext cx="0" cy="0"/>
          <a:chOff x="0" y="0"/>
          <a:chExt cx="0" cy="0"/>
        </a:xfrm>
      </p:grpSpPr>
      <p:pic>
        <p:nvPicPr>
          <p:cNvPr id="11" name="Image 10">
            <a:extLst>
              <a:ext uri="{FF2B5EF4-FFF2-40B4-BE49-F238E27FC236}">
                <a16:creationId xmlns:a16="http://schemas.microsoft.com/office/drawing/2014/main" id="{7BABA209-CC5E-4313-BA59-AAEF8A7DC930}"/>
              </a:ext>
            </a:extLst>
          </p:cNvPr>
          <p:cNvPicPr>
            <a:picLocks noChangeAspect="1"/>
          </p:cNvPicPr>
          <p:nvPr userDrawn="1"/>
        </p:nvPicPr>
        <p:blipFill>
          <a:blip r:embed="rId2"/>
          <a:stretch>
            <a:fillRect/>
          </a:stretch>
        </p:blipFill>
        <p:spPr>
          <a:xfrm>
            <a:off x="3560495" y="893"/>
            <a:ext cx="8625156" cy="6856214"/>
          </a:xfrm>
          <a:prstGeom prst="rect">
            <a:avLst/>
          </a:prstGeom>
        </p:spPr>
      </p:pic>
      <p:sp>
        <p:nvSpPr>
          <p:cNvPr id="8" name="Ellipse 7">
            <a:extLst>
              <a:ext uri="{FF2B5EF4-FFF2-40B4-BE49-F238E27FC236}">
                <a16:creationId xmlns:a16="http://schemas.microsoft.com/office/drawing/2014/main" id="{CC031DCE-C60B-43BF-8851-B148CD2DE36D}"/>
              </a:ext>
            </a:extLst>
          </p:cNvPr>
          <p:cNvSpPr/>
          <p:nvPr userDrawn="1"/>
        </p:nvSpPr>
        <p:spPr>
          <a:xfrm>
            <a:off x="-1305779" y="-909798"/>
            <a:ext cx="9712203" cy="8677595"/>
          </a:xfrm>
          <a:prstGeom prst="ellipse">
            <a:avLst/>
          </a:prstGeom>
          <a:solidFill>
            <a:srgbClr val="BBAC99">
              <a:alpha val="52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1799"/>
          </a:p>
        </p:txBody>
      </p:sp>
      <p:sp>
        <p:nvSpPr>
          <p:cNvPr id="9" name="Ellipse 8">
            <a:extLst>
              <a:ext uri="{FF2B5EF4-FFF2-40B4-BE49-F238E27FC236}">
                <a16:creationId xmlns:a16="http://schemas.microsoft.com/office/drawing/2014/main" id="{49699C16-DC73-419C-B885-ED76D44B97B8}"/>
              </a:ext>
            </a:extLst>
          </p:cNvPr>
          <p:cNvSpPr/>
          <p:nvPr userDrawn="1"/>
        </p:nvSpPr>
        <p:spPr>
          <a:xfrm>
            <a:off x="-2195601" y="-909798"/>
            <a:ext cx="9712203" cy="8677595"/>
          </a:xfrm>
          <a:prstGeom prst="ellipse">
            <a:avLst/>
          </a:prstGeom>
          <a:solidFill>
            <a:schemeClr val="bg1">
              <a:alpha val="51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1799"/>
          </a:p>
        </p:txBody>
      </p:sp>
      <p:sp>
        <p:nvSpPr>
          <p:cNvPr id="10" name="Ellipse 9">
            <a:extLst>
              <a:ext uri="{FF2B5EF4-FFF2-40B4-BE49-F238E27FC236}">
                <a16:creationId xmlns:a16="http://schemas.microsoft.com/office/drawing/2014/main" id="{E644AC81-6FEB-421B-B126-97288480DAE1}"/>
              </a:ext>
            </a:extLst>
          </p:cNvPr>
          <p:cNvSpPr/>
          <p:nvPr userDrawn="1"/>
        </p:nvSpPr>
        <p:spPr>
          <a:xfrm>
            <a:off x="-3283640" y="-909798"/>
            <a:ext cx="9712203" cy="8677595"/>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1799"/>
          </a:p>
        </p:txBody>
      </p:sp>
      <p:sp>
        <p:nvSpPr>
          <p:cNvPr id="4" name="Espace réservé de la date 3">
            <a:extLst>
              <a:ext uri="{FF2B5EF4-FFF2-40B4-BE49-F238E27FC236}">
                <a16:creationId xmlns:a16="http://schemas.microsoft.com/office/drawing/2014/main" id="{970B7B59-0978-4596-AF16-8076CF237467}"/>
              </a:ext>
            </a:extLst>
          </p:cNvPr>
          <p:cNvSpPr>
            <a:spLocks noGrp="1"/>
          </p:cNvSpPr>
          <p:nvPr>
            <p:ph type="dt" sz="half" idx="10"/>
          </p:nvPr>
        </p:nvSpPr>
        <p:spPr/>
        <p:txBody>
          <a:bodyPr/>
          <a:lstStyle/>
          <a:p>
            <a:endParaRPr lang="fr-FR"/>
          </a:p>
        </p:txBody>
      </p:sp>
      <p:sp>
        <p:nvSpPr>
          <p:cNvPr id="5" name="Espace réservé du pied de page 4">
            <a:extLst>
              <a:ext uri="{FF2B5EF4-FFF2-40B4-BE49-F238E27FC236}">
                <a16:creationId xmlns:a16="http://schemas.microsoft.com/office/drawing/2014/main" id="{688D3F0E-298C-4FC3-872D-AFC75A850500}"/>
              </a:ext>
            </a:extLst>
          </p:cNvPr>
          <p:cNvSpPr>
            <a:spLocks noGrp="1"/>
          </p:cNvSpPr>
          <p:nvPr>
            <p:ph type="ftr" sz="quarter" idx="11"/>
          </p:nvPr>
        </p:nvSpPr>
        <p:spPr/>
        <p:txBody>
          <a:bodyPr/>
          <a:lstStyle/>
          <a:p>
            <a:endParaRPr lang="fr-FR"/>
          </a:p>
        </p:txBody>
      </p:sp>
      <p:sp>
        <p:nvSpPr>
          <p:cNvPr id="13" name="Espace réservé du contenu 2">
            <a:extLst>
              <a:ext uri="{FF2B5EF4-FFF2-40B4-BE49-F238E27FC236}">
                <a16:creationId xmlns:a16="http://schemas.microsoft.com/office/drawing/2014/main" id="{D259090D-7629-4E10-8346-2C7F69D28B0D}"/>
              </a:ext>
            </a:extLst>
          </p:cNvPr>
          <p:cNvSpPr>
            <a:spLocks noGrp="1"/>
          </p:cNvSpPr>
          <p:nvPr>
            <p:ph idx="1"/>
          </p:nvPr>
        </p:nvSpPr>
        <p:spPr>
          <a:xfrm>
            <a:off x="354013" y="1911063"/>
            <a:ext cx="5604740" cy="4351338"/>
          </a:xfrm>
        </p:spPr>
        <p:txBody>
          <a:bodyPr/>
          <a:lstStyle>
            <a:lvl1pPr>
              <a:defRPr>
                <a:solidFill>
                  <a:srgbClr val="17375E"/>
                </a:solidFill>
              </a:defRPr>
            </a:lvl1pPr>
            <a:lvl2pPr>
              <a:defRPr>
                <a:solidFill>
                  <a:srgbClr val="17375E"/>
                </a:solidFill>
              </a:defRPr>
            </a:lvl2pPr>
            <a:lvl3pPr>
              <a:defRPr>
                <a:solidFill>
                  <a:srgbClr val="17375E"/>
                </a:solidFill>
              </a:defRPr>
            </a:lvl3pPr>
            <a:lvl4pPr>
              <a:defRPr>
                <a:solidFill>
                  <a:srgbClr val="17375E"/>
                </a:solidFill>
              </a:defRPr>
            </a:lvl4pPr>
            <a:lvl5pPr>
              <a:defRPr>
                <a:solidFill>
                  <a:srgbClr val="17375E"/>
                </a:solidFill>
              </a:defRPr>
            </a:lvl5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14" name="Titre 1">
            <a:extLst>
              <a:ext uri="{FF2B5EF4-FFF2-40B4-BE49-F238E27FC236}">
                <a16:creationId xmlns:a16="http://schemas.microsoft.com/office/drawing/2014/main" id="{A5D725FD-8597-4195-B2BC-61895E02BB75}"/>
              </a:ext>
            </a:extLst>
          </p:cNvPr>
          <p:cNvSpPr txBox="1">
            <a:spLocks/>
          </p:cNvSpPr>
          <p:nvPr userDrawn="1"/>
        </p:nvSpPr>
        <p:spPr>
          <a:xfrm>
            <a:off x="359183" y="98875"/>
            <a:ext cx="7464760" cy="842421"/>
          </a:xfrm>
          <a:prstGeom prst="rect">
            <a:avLst/>
          </a:prstGeom>
        </p:spPr>
        <p:txBody>
          <a:bodyPr vert="horz" lIns="91416" tIns="45708" rIns="91416" bIns="45708" rtlCol="0" anchor="ctr">
            <a:normAutofit/>
          </a:bodyPr>
          <a:lstStyle>
            <a:lvl1pPr algn="l" defTabSz="914400" rtl="0" eaLnBrk="1" latinLnBrk="0" hangingPunct="1">
              <a:lnSpc>
                <a:spcPct val="90000"/>
              </a:lnSpc>
              <a:spcBef>
                <a:spcPct val="0"/>
              </a:spcBef>
              <a:buNone/>
              <a:defRPr sz="4000" b="1" kern="1200">
                <a:solidFill>
                  <a:srgbClr val="5CDBED"/>
                </a:solidFill>
                <a:latin typeface="+mj-lt"/>
                <a:ea typeface="+mj-ea"/>
                <a:cs typeface="+mj-cs"/>
              </a:defRPr>
            </a:lvl1pPr>
          </a:lstStyle>
          <a:p>
            <a:r>
              <a:rPr lang="fr-FR" sz="3999"/>
              <a:t>Modifiez le style du titre</a:t>
            </a:r>
          </a:p>
        </p:txBody>
      </p:sp>
      <p:sp>
        <p:nvSpPr>
          <p:cNvPr id="12" name="Slide number">
            <a:extLst>
              <a:ext uri="{FF2B5EF4-FFF2-40B4-BE49-F238E27FC236}">
                <a16:creationId xmlns:a16="http://schemas.microsoft.com/office/drawing/2014/main" id="{4FD9AAB0-FF74-4288-937C-98B6580C88F5}"/>
              </a:ext>
            </a:extLst>
          </p:cNvPr>
          <p:cNvSpPr txBox="1"/>
          <p:nvPr userDrawn="1"/>
        </p:nvSpPr>
        <p:spPr bwMode="black">
          <a:xfrm>
            <a:off x="11477710" y="6536752"/>
            <a:ext cx="206680"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‹N›</a:t>
            </a:fld>
            <a:endParaRPr lang="en-US" sz="900" noProof="0"/>
          </a:p>
        </p:txBody>
      </p:sp>
    </p:spTree>
    <p:extLst>
      <p:ext uri="{BB962C8B-B14F-4D97-AF65-F5344CB8AC3E}">
        <p14:creationId xmlns:p14="http://schemas.microsoft.com/office/powerpoint/2010/main" val="2895903125"/>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4_Titre de section">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AEB6939C-D94C-4D99-9C78-9DCA09A7EBFC}"/>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904504" y="0"/>
            <a:ext cx="10284321" cy="6858000"/>
          </a:xfrm>
          <a:prstGeom prst="rect">
            <a:avLst/>
          </a:prstGeom>
        </p:spPr>
      </p:pic>
      <p:sp>
        <p:nvSpPr>
          <p:cNvPr id="8" name="Ellipse 7">
            <a:extLst>
              <a:ext uri="{FF2B5EF4-FFF2-40B4-BE49-F238E27FC236}">
                <a16:creationId xmlns:a16="http://schemas.microsoft.com/office/drawing/2014/main" id="{CC031DCE-C60B-43BF-8851-B148CD2DE36D}"/>
              </a:ext>
            </a:extLst>
          </p:cNvPr>
          <p:cNvSpPr/>
          <p:nvPr userDrawn="1"/>
        </p:nvSpPr>
        <p:spPr>
          <a:xfrm>
            <a:off x="-1305779" y="-909798"/>
            <a:ext cx="9712203" cy="8677595"/>
          </a:xfrm>
          <a:prstGeom prst="ellipse">
            <a:avLst/>
          </a:prstGeom>
          <a:solidFill>
            <a:srgbClr val="BBAC99">
              <a:alpha val="52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1799"/>
          </a:p>
        </p:txBody>
      </p:sp>
      <p:sp>
        <p:nvSpPr>
          <p:cNvPr id="9" name="Ellipse 8">
            <a:extLst>
              <a:ext uri="{FF2B5EF4-FFF2-40B4-BE49-F238E27FC236}">
                <a16:creationId xmlns:a16="http://schemas.microsoft.com/office/drawing/2014/main" id="{49699C16-DC73-419C-B885-ED76D44B97B8}"/>
              </a:ext>
            </a:extLst>
          </p:cNvPr>
          <p:cNvSpPr/>
          <p:nvPr userDrawn="1"/>
        </p:nvSpPr>
        <p:spPr>
          <a:xfrm>
            <a:off x="-2195601" y="-909798"/>
            <a:ext cx="9712203" cy="8677595"/>
          </a:xfrm>
          <a:prstGeom prst="ellipse">
            <a:avLst/>
          </a:prstGeom>
          <a:solidFill>
            <a:schemeClr val="bg1">
              <a:alpha val="51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1799"/>
          </a:p>
        </p:txBody>
      </p:sp>
      <p:sp>
        <p:nvSpPr>
          <p:cNvPr id="10" name="Ellipse 9">
            <a:extLst>
              <a:ext uri="{FF2B5EF4-FFF2-40B4-BE49-F238E27FC236}">
                <a16:creationId xmlns:a16="http://schemas.microsoft.com/office/drawing/2014/main" id="{E644AC81-6FEB-421B-B126-97288480DAE1}"/>
              </a:ext>
            </a:extLst>
          </p:cNvPr>
          <p:cNvSpPr/>
          <p:nvPr userDrawn="1"/>
        </p:nvSpPr>
        <p:spPr>
          <a:xfrm>
            <a:off x="-3283640" y="-909798"/>
            <a:ext cx="9712203" cy="8677595"/>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1799"/>
          </a:p>
        </p:txBody>
      </p:sp>
      <p:sp>
        <p:nvSpPr>
          <p:cNvPr id="4" name="Espace réservé de la date 3">
            <a:extLst>
              <a:ext uri="{FF2B5EF4-FFF2-40B4-BE49-F238E27FC236}">
                <a16:creationId xmlns:a16="http://schemas.microsoft.com/office/drawing/2014/main" id="{970B7B59-0978-4596-AF16-8076CF237467}"/>
              </a:ext>
            </a:extLst>
          </p:cNvPr>
          <p:cNvSpPr>
            <a:spLocks noGrp="1"/>
          </p:cNvSpPr>
          <p:nvPr>
            <p:ph type="dt" sz="half" idx="10"/>
          </p:nvPr>
        </p:nvSpPr>
        <p:spPr/>
        <p:txBody>
          <a:bodyPr/>
          <a:lstStyle/>
          <a:p>
            <a:endParaRPr lang="fr-FR"/>
          </a:p>
        </p:txBody>
      </p:sp>
      <p:sp>
        <p:nvSpPr>
          <p:cNvPr id="5" name="Espace réservé du pied de page 4">
            <a:extLst>
              <a:ext uri="{FF2B5EF4-FFF2-40B4-BE49-F238E27FC236}">
                <a16:creationId xmlns:a16="http://schemas.microsoft.com/office/drawing/2014/main" id="{688D3F0E-298C-4FC3-872D-AFC75A850500}"/>
              </a:ext>
            </a:extLst>
          </p:cNvPr>
          <p:cNvSpPr>
            <a:spLocks noGrp="1"/>
          </p:cNvSpPr>
          <p:nvPr>
            <p:ph type="ftr" sz="quarter" idx="11"/>
          </p:nvPr>
        </p:nvSpPr>
        <p:spPr/>
        <p:txBody>
          <a:bodyPr/>
          <a:lstStyle/>
          <a:p>
            <a:endParaRPr lang="fr-FR"/>
          </a:p>
        </p:txBody>
      </p:sp>
      <p:sp>
        <p:nvSpPr>
          <p:cNvPr id="13" name="Espace réservé du contenu 2">
            <a:extLst>
              <a:ext uri="{FF2B5EF4-FFF2-40B4-BE49-F238E27FC236}">
                <a16:creationId xmlns:a16="http://schemas.microsoft.com/office/drawing/2014/main" id="{D259090D-7629-4E10-8346-2C7F69D28B0D}"/>
              </a:ext>
            </a:extLst>
          </p:cNvPr>
          <p:cNvSpPr>
            <a:spLocks noGrp="1"/>
          </p:cNvSpPr>
          <p:nvPr>
            <p:ph idx="1"/>
          </p:nvPr>
        </p:nvSpPr>
        <p:spPr>
          <a:xfrm>
            <a:off x="354013" y="1911063"/>
            <a:ext cx="5604740" cy="4351338"/>
          </a:xfrm>
        </p:spPr>
        <p:txBody>
          <a:bodyPr/>
          <a:lstStyle>
            <a:lvl1pPr>
              <a:defRPr>
                <a:solidFill>
                  <a:srgbClr val="17375E"/>
                </a:solidFill>
              </a:defRPr>
            </a:lvl1pPr>
            <a:lvl2pPr>
              <a:defRPr>
                <a:solidFill>
                  <a:srgbClr val="17375E"/>
                </a:solidFill>
              </a:defRPr>
            </a:lvl2pPr>
            <a:lvl3pPr>
              <a:defRPr>
                <a:solidFill>
                  <a:srgbClr val="17375E"/>
                </a:solidFill>
              </a:defRPr>
            </a:lvl3pPr>
            <a:lvl4pPr>
              <a:defRPr>
                <a:solidFill>
                  <a:srgbClr val="17375E"/>
                </a:solidFill>
              </a:defRPr>
            </a:lvl4pPr>
            <a:lvl5pPr>
              <a:defRPr>
                <a:solidFill>
                  <a:srgbClr val="17375E"/>
                </a:solidFill>
              </a:defRPr>
            </a:lvl5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14" name="Titre 1">
            <a:extLst>
              <a:ext uri="{FF2B5EF4-FFF2-40B4-BE49-F238E27FC236}">
                <a16:creationId xmlns:a16="http://schemas.microsoft.com/office/drawing/2014/main" id="{C790E358-7A91-43BA-B2C6-78B118E3CF77}"/>
              </a:ext>
            </a:extLst>
          </p:cNvPr>
          <p:cNvSpPr txBox="1">
            <a:spLocks/>
          </p:cNvSpPr>
          <p:nvPr userDrawn="1"/>
        </p:nvSpPr>
        <p:spPr>
          <a:xfrm>
            <a:off x="359183" y="98875"/>
            <a:ext cx="7464760" cy="842421"/>
          </a:xfrm>
          <a:prstGeom prst="rect">
            <a:avLst/>
          </a:prstGeom>
        </p:spPr>
        <p:txBody>
          <a:bodyPr vert="horz" lIns="91416" tIns="45708" rIns="91416" bIns="45708" rtlCol="0" anchor="ctr">
            <a:normAutofit/>
          </a:bodyPr>
          <a:lstStyle>
            <a:lvl1pPr algn="l" defTabSz="914400" rtl="0" eaLnBrk="1" latinLnBrk="0" hangingPunct="1">
              <a:lnSpc>
                <a:spcPct val="90000"/>
              </a:lnSpc>
              <a:spcBef>
                <a:spcPct val="0"/>
              </a:spcBef>
              <a:buNone/>
              <a:defRPr sz="4000" b="1" kern="1200">
                <a:solidFill>
                  <a:srgbClr val="5CDBED"/>
                </a:solidFill>
                <a:latin typeface="+mj-lt"/>
                <a:ea typeface="+mj-ea"/>
                <a:cs typeface="+mj-cs"/>
              </a:defRPr>
            </a:lvl1pPr>
          </a:lstStyle>
          <a:p>
            <a:r>
              <a:rPr lang="fr-FR" sz="3999"/>
              <a:t>Modifiez le style du titre</a:t>
            </a:r>
          </a:p>
        </p:txBody>
      </p:sp>
      <p:sp>
        <p:nvSpPr>
          <p:cNvPr id="11" name="Slide number">
            <a:extLst>
              <a:ext uri="{FF2B5EF4-FFF2-40B4-BE49-F238E27FC236}">
                <a16:creationId xmlns:a16="http://schemas.microsoft.com/office/drawing/2014/main" id="{7EE20E8D-DF66-47E4-816C-D6CC68F2E674}"/>
              </a:ext>
            </a:extLst>
          </p:cNvPr>
          <p:cNvSpPr txBox="1"/>
          <p:nvPr userDrawn="1"/>
        </p:nvSpPr>
        <p:spPr bwMode="black">
          <a:xfrm>
            <a:off x="11477710" y="6536752"/>
            <a:ext cx="206680"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‹N›</a:t>
            </a:fld>
            <a:endParaRPr lang="en-US" sz="900" noProof="0"/>
          </a:p>
        </p:txBody>
      </p:sp>
    </p:spTree>
    <p:extLst>
      <p:ext uri="{BB962C8B-B14F-4D97-AF65-F5344CB8AC3E}">
        <p14:creationId xmlns:p14="http://schemas.microsoft.com/office/powerpoint/2010/main" val="2343397739"/>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5_Titre de section">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CBB77000-62E9-419F-AAA0-D666BF135A3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912532" y="0"/>
            <a:ext cx="10276293" cy="6858000"/>
          </a:xfrm>
          <a:prstGeom prst="rect">
            <a:avLst/>
          </a:prstGeom>
        </p:spPr>
      </p:pic>
      <p:sp>
        <p:nvSpPr>
          <p:cNvPr id="8" name="Ellipse 7">
            <a:extLst>
              <a:ext uri="{FF2B5EF4-FFF2-40B4-BE49-F238E27FC236}">
                <a16:creationId xmlns:a16="http://schemas.microsoft.com/office/drawing/2014/main" id="{CC031DCE-C60B-43BF-8851-B148CD2DE36D}"/>
              </a:ext>
            </a:extLst>
          </p:cNvPr>
          <p:cNvSpPr/>
          <p:nvPr userDrawn="1"/>
        </p:nvSpPr>
        <p:spPr>
          <a:xfrm>
            <a:off x="-1305779" y="-909798"/>
            <a:ext cx="9712203" cy="8677595"/>
          </a:xfrm>
          <a:prstGeom prst="ellipse">
            <a:avLst/>
          </a:prstGeom>
          <a:solidFill>
            <a:srgbClr val="BBAC99">
              <a:alpha val="52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1799"/>
          </a:p>
        </p:txBody>
      </p:sp>
      <p:sp>
        <p:nvSpPr>
          <p:cNvPr id="9" name="Ellipse 8">
            <a:extLst>
              <a:ext uri="{FF2B5EF4-FFF2-40B4-BE49-F238E27FC236}">
                <a16:creationId xmlns:a16="http://schemas.microsoft.com/office/drawing/2014/main" id="{49699C16-DC73-419C-B885-ED76D44B97B8}"/>
              </a:ext>
            </a:extLst>
          </p:cNvPr>
          <p:cNvSpPr/>
          <p:nvPr userDrawn="1"/>
        </p:nvSpPr>
        <p:spPr>
          <a:xfrm>
            <a:off x="-2195601" y="-909798"/>
            <a:ext cx="9712203" cy="8677595"/>
          </a:xfrm>
          <a:prstGeom prst="ellipse">
            <a:avLst/>
          </a:prstGeom>
          <a:solidFill>
            <a:schemeClr val="bg1">
              <a:alpha val="51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1799"/>
          </a:p>
        </p:txBody>
      </p:sp>
      <p:sp>
        <p:nvSpPr>
          <p:cNvPr id="10" name="Ellipse 9">
            <a:extLst>
              <a:ext uri="{FF2B5EF4-FFF2-40B4-BE49-F238E27FC236}">
                <a16:creationId xmlns:a16="http://schemas.microsoft.com/office/drawing/2014/main" id="{E644AC81-6FEB-421B-B126-97288480DAE1}"/>
              </a:ext>
            </a:extLst>
          </p:cNvPr>
          <p:cNvSpPr/>
          <p:nvPr userDrawn="1"/>
        </p:nvSpPr>
        <p:spPr>
          <a:xfrm>
            <a:off x="-3283640" y="-909798"/>
            <a:ext cx="9712203" cy="8677595"/>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1799"/>
          </a:p>
        </p:txBody>
      </p:sp>
      <p:sp>
        <p:nvSpPr>
          <p:cNvPr id="4" name="Espace réservé de la date 3">
            <a:extLst>
              <a:ext uri="{FF2B5EF4-FFF2-40B4-BE49-F238E27FC236}">
                <a16:creationId xmlns:a16="http://schemas.microsoft.com/office/drawing/2014/main" id="{970B7B59-0978-4596-AF16-8076CF237467}"/>
              </a:ext>
            </a:extLst>
          </p:cNvPr>
          <p:cNvSpPr>
            <a:spLocks noGrp="1"/>
          </p:cNvSpPr>
          <p:nvPr>
            <p:ph type="dt" sz="half" idx="10"/>
          </p:nvPr>
        </p:nvSpPr>
        <p:spPr/>
        <p:txBody>
          <a:bodyPr/>
          <a:lstStyle/>
          <a:p>
            <a:endParaRPr lang="fr-FR"/>
          </a:p>
        </p:txBody>
      </p:sp>
      <p:sp>
        <p:nvSpPr>
          <p:cNvPr id="5" name="Espace réservé du pied de page 4">
            <a:extLst>
              <a:ext uri="{FF2B5EF4-FFF2-40B4-BE49-F238E27FC236}">
                <a16:creationId xmlns:a16="http://schemas.microsoft.com/office/drawing/2014/main" id="{688D3F0E-298C-4FC3-872D-AFC75A850500}"/>
              </a:ext>
            </a:extLst>
          </p:cNvPr>
          <p:cNvSpPr>
            <a:spLocks noGrp="1"/>
          </p:cNvSpPr>
          <p:nvPr>
            <p:ph type="ftr" sz="quarter" idx="11"/>
          </p:nvPr>
        </p:nvSpPr>
        <p:spPr/>
        <p:txBody>
          <a:bodyPr/>
          <a:lstStyle/>
          <a:p>
            <a:endParaRPr lang="fr-FR"/>
          </a:p>
        </p:txBody>
      </p:sp>
      <p:sp>
        <p:nvSpPr>
          <p:cNvPr id="11" name="Slide number">
            <a:extLst>
              <a:ext uri="{FF2B5EF4-FFF2-40B4-BE49-F238E27FC236}">
                <a16:creationId xmlns:a16="http://schemas.microsoft.com/office/drawing/2014/main" id="{595AED69-56A5-4BA0-93E3-4E758B1480CD}"/>
              </a:ext>
            </a:extLst>
          </p:cNvPr>
          <p:cNvSpPr txBox="1"/>
          <p:nvPr userDrawn="1"/>
        </p:nvSpPr>
        <p:spPr bwMode="black">
          <a:xfrm>
            <a:off x="11477710" y="6536752"/>
            <a:ext cx="206680"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‹N›</a:t>
            </a:fld>
            <a:endParaRPr lang="en-US" sz="900" noProof="0"/>
          </a:p>
        </p:txBody>
      </p:sp>
    </p:spTree>
    <p:extLst>
      <p:ext uri="{BB962C8B-B14F-4D97-AF65-F5344CB8AC3E}">
        <p14:creationId xmlns:p14="http://schemas.microsoft.com/office/powerpoint/2010/main" val="2277748467"/>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1_Portfolio 1">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5E40AD89-ECB8-4595-BD4E-0DBFCB1ABE45}"/>
              </a:ext>
            </a:extLst>
          </p:cNvPr>
          <p:cNvSpPr>
            <a:spLocks noGrp="1"/>
          </p:cNvSpPr>
          <p:nvPr>
            <p:ph type="pic" sz="quarter" idx="12"/>
          </p:nvPr>
        </p:nvSpPr>
        <p:spPr>
          <a:xfrm>
            <a:off x="9939697" y="1"/>
            <a:ext cx="2249128" cy="2191363"/>
          </a:xfrm>
          <a:prstGeom prst="rect">
            <a:avLst/>
          </a:prstGeom>
          <a:pattFill prst="pct5">
            <a:fgClr>
              <a:schemeClr val="accent1"/>
            </a:fgClr>
            <a:bgClr>
              <a:schemeClr val="bg1"/>
            </a:bgClr>
          </a:pattFill>
        </p:spPr>
        <p:txBody>
          <a:bodyPr wrap="square">
            <a:noAutofit/>
          </a:bodyPr>
          <a:lstStyle>
            <a:lvl1pPr>
              <a:defRPr sz="1200"/>
            </a:lvl1pPr>
          </a:lstStyle>
          <a:p>
            <a:endParaRPr lang="en-US"/>
          </a:p>
        </p:txBody>
      </p:sp>
      <p:sp>
        <p:nvSpPr>
          <p:cNvPr id="12" name="Picture Placeholder 11">
            <a:extLst>
              <a:ext uri="{FF2B5EF4-FFF2-40B4-BE49-F238E27FC236}">
                <a16:creationId xmlns:a16="http://schemas.microsoft.com/office/drawing/2014/main" id="{767C63A9-C99F-4C61-85C2-BACF70199E95}"/>
              </a:ext>
            </a:extLst>
          </p:cNvPr>
          <p:cNvSpPr>
            <a:spLocks noGrp="1"/>
          </p:cNvSpPr>
          <p:nvPr>
            <p:ph type="pic" sz="quarter" idx="13"/>
          </p:nvPr>
        </p:nvSpPr>
        <p:spPr>
          <a:xfrm>
            <a:off x="9939697" y="2316701"/>
            <a:ext cx="2249128" cy="2224598"/>
          </a:xfrm>
          <a:prstGeom prst="rect">
            <a:avLst/>
          </a:prstGeom>
          <a:pattFill prst="pct5">
            <a:fgClr>
              <a:schemeClr val="accent1"/>
            </a:fgClr>
            <a:bgClr>
              <a:schemeClr val="bg1"/>
            </a:bgClr>
          </a:pattFill>
        </p:spPr>
        <p:txBody>
          <a:bodyPr wrap="square">
            <a:noAutofit/>
          </a:bodyPr>
          <a:lstStyle>
            <a:lvl1pPr>
              <a:defRPr sz="1200"/>
            </a:lvl1pPr>
          </a:lstStyle>
          <a:p>
            <a:endParaRPr lang="en-US"/>
          </a:p>
        </p:txBody>
      </p:sp>
      <p:sp>
        <p:nvSpPr>
          <p:cNvPr id="13" name="Picture Placeholder 12">
            <a:extLst>
              <a:ext uri="{FF2B5EF4-FFF2-40B4-BE49-F238E27FC236}">
                <a16:creationId xmlns:a16="http://schemas.microsoft.com/office/drawing/2014/main" id="{7F609813-0ED7-45B2-8C32-EEC437BF9561}"/>
              </a:ext>
            </a:extLst>
          </p:cNvPr>
          <p:cNvSpPr>
            <a:spLocks noGrp="1"/>
          </p:cNvSpPr>
          <p:nvPr>
            <p:ph type="pic" sz="quarter" idx="14"/>
          </p:nvPr>
        </p:nvSpPr>
        <p:spPr>
          <a:xfrm>
            <a:off x="9939697" y="4633402"/>
            <a:ext cx="2249128" cy="2224598"/>
          </a:xfrm>
          <a:prstGeom prst="rect">
            <a:avLst/>
          </a:prstGeom>
          <a:pattFill prst="pct5">
            <a:fgClr>
              <a:schemeClr val="accent1"/>
            </a:fgClr>
            <a:bgClr>
              <a:schemeClr val="bg1"/>
            </a:bgClr>
          </a:pattFill>
        </p:spPr>
        <p:txBody>
          <a:bodyPr wrap="square">
            <a:noAutofit/>
          </a:bodyPr>
          <a:lstStyle>
            <a:lvl1pPr>
              <a:defRPr sz="1200"/>
            </a:lvl1pPr>
          </a:lstStyle>
          <a:p>
            <a:endParaRPr lang="en-US"/>
          </a:p>
        </p:txBody>
      </p:sp>
      <p:sp>
        <p:nvSpPr>
          <p:cNvPr id="10" name="Picture Placeholder 9">
            <a:extLst>
              <a:ext uri="{FF2B5EF4-FFF2-40B4-BE49-F238E27FC236}">
                <a16:creationId xmlns:a16="http://schemas.microsoft.com/office/drawing/2014/main" id="{B2046AB7-92C9-43EA-8F95-5119F4C3CD66}"/>
              </a:ext>
            </a:extLst>
          </p:cNvPr>
          <p:cNvSpPr>
            <a:spLocks noGrp="1"/>
          </p:cNvSpPr>
          <p:nvPr>
            <p:ph type="pic" sz="quarter" idx="11"/>
          </p:nvPr>
        </p:nvSpPr>
        <p:spPr>
          <a:xfrm>
            <a:off x="0" y="2191364"/>
            <a:ext cx="3891066" cy="4666637"/>
          </a:xfrm>
          <a:prstGeom prst="rect">
            <a:avLst/>
          </a:prstGeom>
          <a:pattFill prst="pct5">
            <a:fgClr>
              <a:schemeClr val="accent1"/>
            </a:fgClr>
            <a:bgClr>
              <a:schemeClr val="bg1"/>
            </a:bgClr>
          </a:pattFill>
        </p:spPr>
        <p:txBody>
          <a:bodyPr wrap="square">
            <a:noAutofit/>
          </a:bodyPr>
          <a:lstStyle>
            <a:lvl1pPr>
              <a:defRPr sz="1200"/>
            </a:lvl1pPr>
          </a:lstStyle>
          <a:p>
            <a:endParaRPr lang="en-US"/>
          </a:p>
        </p:txBody>
      </p:sp>
      <p:sp>
        <p:nvSpPr>
          <p:cNvPr id="6" name="Slide number">
            <a:extLst>
              <a:ext uri="{FF2B5EF4-FFF2-40B4-BE49-F238E27FC236}">
                <a16:creationId xmlns:a16="http://schemas.microsoft.com/office/drawing/2014/main" id="{04FC4656-5886-4334-91AB-930D4800B62C}"/>
              </a:ext>
            </a:extLst>
          </p:cNvPr>
          <p:cNvSpPr txBox="1"/>
          <p:nvPr userDrawn="1"/>
        </p:nvSpPr>
        <p:spPr bwMode="black">
          <a:xfrm>
            <a:off x="11477710" y="6536752"/>
            <a:ext cx="206680"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‹N›</a:t>
            </a:fld>
            <a:endParaRPr lang="en-US" sz="900" noProof="0"/>
          </a:p>
        </p:txBody>
      </p:sp>
    </p:spTree>
    <p:extLst>
      <p:ext uri="{BB962C8B-B14F-4D97-AF65-F5344CB8AC3E}">
        <p14:creationId xmlns:p14="http://schemas.microsoft.com/office/powerpoint/2010/main" val="3646289522"/>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1_About us 4">
    <p:spTree>
      <p:nvGrpSpPr>
        <p:cNvPr id="1" name=""/>
        <p:cNvGrpSpPr/>
        <p:nvPr/>
      </p:nvGrpSpPr>
      <p:grpSpPr>
        <a:xfrm>
          <a:off x="0" y="0"/>
          <a:ext cx="0" cy="0"/>
          <a:chOff x="0" y="0"/>
          <a:chExt cx="0" cy="0"/>
        </a:xfrm>
      </p:grpSpPr>
      <p:sp>
        <p:nvSpPr>
          <p:cNvPr id="7" name="Graphic 7">
            <a:extLst>
              <a:ext uri="{FF2B5EF4-FFF2-40B4-BE49-F238E27FC236}">
                <a16:creationId xmlns:a16="http://schemas.microsoft.com/office/drawing/2014/main" id="{7097EB5F-3E1D-4050-B8C9-2F53E660576C}"/>
              </a:ext>
            </a:extLst>
          </p:cNvPr>
          <p:cNvSpPr/>
          <p:nvPr userDrawn="1"/>
        </p:nvSpPr>
        <p:spPr>
          <a:xfrm flipH="1">
            <a:off x="6671000" y="0"/>
            <a:ext cx="5517824" cy="6858000"/>
          </a:xfrm>
          <a:custGeom>
            <a:avLst/>
            <a:gdLst>
              <a:gd name="connsiteX0" fmla="*/ 3573392 w 3755288"/>
              <a:gd name="connsiteY0" fmla="*/ 1585991 h 3745837"/>
              <a:gd name="connsiteX1" fmla="*/ 3722429 w 3755288"/>
              <a:gd name="connsiteY1" fmla="*/ 1771822 h 3745837"/>
              <a:gd name="connsiteX2" fmla="*/ 3720327 w 3755288"/>
              <a:gd name="connsiteY2" fmla="*/ 1976587 h 3745837"/>
              <a:gd name="connsiteX3" fmla="*/ 3573392 w 3755288"/>
              <a:gd name="connsiteY3" fmla="*/ 2159847 h 3745837"/>
              <a:gd name="connsiteX4" fmla="*/ 3573392 w 3755288"/>
              <a:gd name="connsiteY4" fmla="*/ 3745838 h 3745837"/>
              <a:gd name="connsiteX5" fmla="*/ 0 w 3755288"/>
              <a:gd name="connsiteY5" fmla="*/ 3745838 h 3745837"/>
              <a:gd name="connsiteX6" fmla="*/ 0 w 3755288"/>
              <a:gd name="connsiteY6" fmla="*/ 0 h 3745837"/>
              <a:gd name="connsiteX7" fmla="*/ 3573392 w 3755288"/>
              <a:gd name="connsiteY7" fmla="*/ 0 h 3745837"/>
              <a:gd name="connsiteX8" fmla="*/ 3573392 w 3755288"/>
              <a:gd name="connsiteY8" fmla="*/ 1585991 h 3745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55288" h="3745837">
                <a:moveTo>
                  <a:pt x="3573392" y="1585991"/>
                </a:moveTo>
                <a:lnTo>
                  <a:pt x="3722429" y="1771822"/>
                </a:lnTo>
                <a:cubicBezTo>
                  <a:pt x="3767047" y="1827455"/>
                  <a:pt x="3766113" y="1919552"/>
                  <a:pt x="3720327" y="1976587"/>
                </a:cubicBezTo>
                <a:lnTo>
                  <a:pt x="3573392" y="2159847"/>
                </a:lnTo>
                <a:lnTo>
                  <a:pt x="3573392" y="3745838"/>
                </a:lnTo>
                <a:lnTo>
                  <a:pt x="0" y="3745838"/>
                </a:lnTo>
                <a:lnTo>
                  <a:pt x="0" y="0"/>
                </a:lnTo>
                <a:lnTo>
                  <a:pt x="3573392" y="0"/>
                </a:lnTo>
                <a:lnTo>
                  <a:pt x="3573392" y="1585991"/>
                </a:lnTo>
                <a:close/>
              </a:path>
            </a:pathLst>
          </a:custGeom>
          <a:solidFill>
            <a:srgbClr val="F3F3F9"/>
          </a:solidFill>
          <a:ln w="7194" cap="flat">
            <a:noFill/>
            <a:prstDash val="solid"/>
            <a:miter/>
          </a:ln>
        </p:spPr>
        <p:txBody>
          <a:bodyPr rtlCol="0" anchor="ctr"/>
          <a:lstStyle/>
          <a:p>
            <a:endParaRPr lang="en-US" sz="1799"/>
          </a:p>
        </p:txBody>
      </p:sp>
      <p:sp>
        <p:nvSpPr>
          <p:cNvPr id="10" name="Picture Placeholder 9">
            <a:extLst>
              <a:ext uri="{FF2B5EF4-FFF2-40B4-BE49-F238E27FC236}">
                <a16:creationId xmlns:a16="http://schemas.microsoft.com/office/drawing/2014/main" id="{DFA07284-EA3A-4A06-AD0A-EED80E185506}"/>
              </a:ext>
            </a:extLst>
          </p:cNvPr>
          <p:cNvSpPr>
            <a:spLocks noGrp="1"/>
          </p:cNvSpPr>
          <p:nvPr>
            <p:ph type="pic" sz="quarter" idx="11"/>
          </p:nvPr>
        </p:nvSpPr>
        <p:spPr>
          <a:xfrm>
            <a:off x="7380390" y="0"/>
            <a:ext cx="4808435" cy="6858000"/>
          </a:xfrm>
          <a:custGeom>
            <a:avLst/>
            <a:gdLst>
              <a:gd name="connsiteX0" fmla="*/ 0 w 4809688"/>
              <a:gd name="connsiteY0" fmla="*/ 6090443 h 6858000"/>
              <a:gd name="connsiteX1" fmla="*/ 4087909 w 4809688"/>
              <a:gd name="connsiteY1" fmla="*/ 6090443 h 6858000"/>
              <a:gd name="connsiteX2" fmla="*/ 4809688 w 4809688"/>
              <a:gd name="connsiteY2" fmla="*/ 6812222 h 6858000"/>
              <a:gd name="connsiteX3" fmla="*/ 4809688 w 4809688"/>
              <a:gd name="connsiteY3" fmla="*/ 6858000 h 6858000"/>
              <a:gd name="connsiteX4" fmla="*/ 0 w 4809688"/>
              <a:gd name="connsiteY4" fmla="*/ 6858000 h 6858000"/>
              <a:gd name="connsiteX5" fmla="*/ 721759 w 4809688"/>
              <a:gd name="connsiteY5" fmla="*/ 0 h 6858000"/>
              <a:gd name="connsiteX6" fmla="*/ 4809688 w 4809688"/>
              <a:gd name="connsiteY6" fmla="*/ 0 h 6858000"/>
              <a:gd name="connsiteX7" fmla="*/ 4809688 w 4809688"/>
              <a:gd name="connsiteY7" fmla="*/ 3316821 h 6858000"/>
              <a:gd name="connsiteX8" fmla="*/ 4087909 w 4809688"/>
              <a:gd name="connsiteY8" fmla="*/ 4038600 h 6858000"/>
              <a:gd name="connsiteX9" fmla="*/ 0 w 4809688"/>
              <a:gd name="connsiteY9" fmla="*/ 4038600 h 6858000"/>
              <a:gd name="connsiteX10" fmla="*/ 0 w 4809688"/>
              <a:gd name="connsiteY10" fmla="*/ 721778 h 6858000"/>
              <a:gd name="connsiteX11" fmla="*/ 647981 w 4809688"/>
              <a:gd name="connsiteY11" fmla="*/ 372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09688" h="6858000">
                <a:moveTo>
                  <a:pt x="0" y="6090443"/>
                </a:moveTo>
                <a:lnTo>
                  <a:pt x="4087909" y="6090443"/>
                </a:lnTo>
                <a:cubicBezTo>
                  <a:pt x="4486537" y="6090443"/>
                  <a:pt x="4809688" y="6413594"/>
                  <a:pt x="4809688" y="6812222"/>
                </a:cubicBezTo>
                <a:lnTo>
                  <a:pt x="4809688" y="6858000"/>
                </a:lnTo>
                <a:lnTo>
                  <a:pt x="0" y="6858000"/>
                </a:lnTo>
                <a:close/>
                <a:moveTo>
                  <a:pt x="721759" y="0"/>
                </a:moveTo>
                <a:lnTo>
                  <a:pt x="4809688" y="0"/>
                </a:lnTo>
                <a:lnTo>
                  <a:pt x="4809688" y="3316821"/>
                </a:lnTo>
                <a:cubicBezTo>
                  <a:pt x="4809688" y="3715449"/>
                  <a:pt x="4486537" y="4038600"/>
                  <a:pt x="4087909" y="4038600"/>
                </a:cubicBezTo>
                <a:lnTo>
                  <a:pt x="0" y="4038600"/>
                </a:lnTo>
                <a:lnTo>
                  <a:pt x="0" y="721778"/>
                </a:lnTo>
                <a:cubicBezTo>
                  <a:pt x="0" y="348064"/>
                  <a:pt x="284020" y="40688"/>
                  <a:pt x="647981" y="3726"/>
                </a:cubicBezTo>
                <a:close/>
              </a:path>
            </a:pathLst>
          </a:custGeom>
          <a:pattFill prst="pct5">
            <a:fgClr>
              <a:schemeClr val="accent1"/>
            </a:fgClr>
            <a:bgClr>
              <a:schemeClr val="bg1"/>
            </a:bgClr>
          </a:pattFill>
        </p:spPr>
        <p:txBody>
          <a:bodyPr wrap="square">
            <a:noAutofit/>
          </a:bodyPr>
          <a:lstStyle>
            <a:lvl1pPr>
              <a:defRPr sz="1200"/>
            </a:lvl1pPr>
          </a:lstStyle>
          <a:p>
            <a:endParaRPr lang="en-US"/>
          </a:p>
        </p:txBody>
      </p:sp>
      <p:sp>
        <p:nvSpPr>
          <p:cNvPr id="4" name="Slide number">
            <a:extLst>
              <a:ext uri="{FF2B5EF4-FFF2-40B4-BE49-F238E27FC236}">
                <a16:creationId xmlns:a16="http://schemas.microsoft.com/office/drawing/2014/main" id="{14D8F16A-A63D-46B2-B980-5AD35915FE0A}"/>
              </a:ext>
            </a:extLst>
          </p:cNvPr>
          <p:cNvSpPr txBox="1"/>
          <p:nvPr userDrawn="1"/>
        </p:nvSpPr>
        <p:spPr bwMode="black">
          <a:xfrm>
            <a:off x="11477710" y="6536752"/>
            <a:ext cx="206680"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‹N›</a:t>
            </a:fld>
            <a:endParaRPr lang="en-US" sz="900" noProof="0"/>
          </a:p>
        </p:txBody>
      </p:sp>
    </p:spTree>
    <p:extLst>
      <p:ext uri="{BB962C8B-B14F-4D97-AF65-F5344CB8AC3E}">
        <p14:creationId xmlns:p14="http://schemas.microsoft.com/office/powerpoint/2010/main" val="697416058"/>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1_About us 2">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E57D7D5D-07F5-4D1C-BBFB-C89E11CFB1BC}"/>
              </a:ext>
            </a:extLst>
          </p:cNvPr>
          <p:cNvSpPr>
            <a:spLocks noGrp="1"/>
          </p:cNvSpPr>
          <p:nvPr>
            <p:ph type="pic" sz="quarter" idx="12"/>
          </p:nvPr>
        </p:nvSpPr>
        <p:spPr>
          <a:xfrm>
            <a:off x="1880714" y="4613940"/>
            <a:ext cx="891060" cy="891292"/>
          </a:xfrm>
          <a:custGeom>
            <a:avLst/>
            <a:gdLst>
              <a:gd name="connsiteX0" fmla="*/ 354853 w 709706"/>
              <a:gd name="connsiteY0" fmla="*/ 0 h 709706"/>
              <a:gd name="connsiteX1" fmla="*/ 709706 w 709706"/>
              <a:gd name="connsiteY1" fmla="*/ 354853 h 709706"/>
              <a:gd name="connsiteX2" fmla="*/ 354853 w 709706"/>
              <a:gd name="connsiteY2" fmla="*/ 709706 h 709706"/>
              <a:gd name="connsiteX3" fmla="*/ 0 w 709706"/>
              <a:gd name="connsiteY3" fmla="*/ 354853 h 709706"/>
              <a:gd name="connsiteX4" fmla="*/ 354853 w 709706"/>
              <a:gd name="connsiteY4" fmla="*/ 0 h 7097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9706" h="709706">
                <a:moveTo>
                  <a:pt x="354853" y="0"/>
                </a:moveTo>
                <a:cubicBezTo>
                  <a:pt x="550833" y="0"/>
                  <a:pt x="709706" y="158873"/>
                  <a:pt x="709706" y="354853"/>
                </a:cubicBezTo>
                <a:cubicBezTo>
                  <a:pt x="709706" y="550833"/>
                  <a:pt x="550833" y="709706"/>
                  <a:pt x="354853" y="709706"/>
                </a:cubicBezTo>
                <a:cubicBezTo>
                  <a:pt x="158873" y="709706"/>
                  <a:pt x="0" y="550833"/>
                  <a:pt x="0" y="354853"/>
                </a:cubicBezTo>
                <a:cubicBezTo>
                  <a:pt x="0" y="158873"/>
                  <a:pt x="158873" y="0"/>
                  <a:pt x="354853" y="0"/>
                </a:cubicBezTo>
                <a:close/>
              </a:path>
            </a:pathLst>
          </a:custGeom>
          <a:pattFill prst="pct5">
            <a:fgClr>
              <a:schemeClr val="accent1"/>
            </a:fgClr>
            <a:bgClr>
              <a:schemeClr val="bg1"/>
            </a:bgClr>
          </a:pattFill>
        </p:spPr>
        <p:txBody>
          <a:bodyPr wrap="square">
            <a:noAutofit/>
          </a:bodyPr>
          <a:lstStyle>
            <a:lvl1pPr>
              <a:defRPr sz="1200"/>
            </a:lvl1pPr>
          </a:lstStyle>
          <a:p>
            <a:endParaRPr lang="en-US"/>
          </a:p>
        </p:txBody>
      </p:sp>
      <p:sp>
        <p:nvSpPr>
          <p:cNvPr id="8" name="Picture Placeholder 9">
            <a:extLst>
              <a:ext uri="{FF2B5EF4-FFF2-40B4-BE49-F238E27FC236}">
                <a16:creationId xmlns:a16="http://schemas.microsoft.com/office/drawing/2014/main" id="{8084CA13-1BB4-41A5-9E5E-45DAE17D6F2E}"/>
              </a:ext>
            </a:extLst>
          </p:cNvPr>
          <p:cNvSpPr>
            <a:spLocks noGrp="1"/>
          </p:cNvSpPr>
          <p:nvPr>
            <p:ph type="pic" sz="quarter" idx="11"/>
          </p:nvPr>
        </p:nvSpPr>
        <p:spPr>
          <a:xfrm>
            <a:off x="7303772" y="1"/>
            <a:ext cx="4885054" cy="6858000"/>
          </a:xfrm>
          <a:prstGeom prst="rect">
            <a:avLst/>
          </a:prstGeom>
          <a:pattFill prst="pct5">
            <a:fgClr>
              <a:schemeClr val="accent1"/>
            </a:fgClr>
            <a:bgClr>
              <a:schemeClr val="bg1"/>
            </a:bgClr>
          </a:pattFill>
        </p:spPr>
        <p:txBody>
          <a:bodyPr wrap="square">
            <a:noAutofit/>
          </a:bodyPr>
          <a:lstStyle>
            <a:lvl1pPr>
              <a:defRPr sz="1200"/>
            </a:lvl1pPr>
          </a:lstStyle>
          <a:p>
            <a:endParaRPr lang="en-US"/>
          </a:p>
        </p:txBody>
      </p:sp>
      <p:sp>
        <p:nvSpPr>
          <p:cNvPr id="6" name="Freeform: Shape 5">
            <a:extLst>
              <a:ext uri="{FF2B5EF4-FFF2-40B4-BE49-F238E27FC236}">
                <a16:creationId xmlns:a16="http://schemas.microsoft.com/office/drawing/2014/main" id="{3996ACE5-9E6E-4F52-B8E3-00185F3083F8}"/>
              </a:ext>
            </a:extLst>
          </p:cNvPr>
          <p:cNvSpPr/>
          <p:nvPr userDrawn="1"/>
        </p:nvSpPr>
        <p:spPr>
          <a:xfrm>
            <a:off x="2" y="2286512"/>
            <a:ext cx="428217" cy="2963801"/>
          </a:xfrm>
          <a:custGeom>
            <a:avLst/>
            <a:gdLst>
              <a:gd name="connsiteX0" fmla="*/ 0 w 428329"/>
              <a:gd name="connsiteY0" fmla="*/ 0 h 2963801"/>
              <a:gd name="connsiteX1" fmla="*/ 34167 w 428329"/>
              <a:gd name="connsiteY1" fmla="*/ 82256 h 2963801"/>
              <a:gd name="connsiteX2" fmla="*/ 59351 w 428329"/>
              <a:gd name="connsiteY2" fmla="*/ 2846709 h 2963801"/>
              <a:gd name="connsiteX3" fmla="*/ 0 w 428329"/>
              <a:gd name="connsiteY3" fmla="*/ 2963801 h 2963801"/>
            </a:gdLst>
            <a:ahLst/>
            <a:cxnLst>
              <a:cxn ang="0">
                <a:pos x="connsiteX0" y="connsiteY0"/>
              </a:cxn>
              <a:cxn ang="0">
                <a:pos x="connsiteX1" y="connsiteY1"/>
              </a:cxn>
              <a:cxn ang="0">
                <a:pos x="connsiteX2" y="connsiteY2"/>
              </a:cxn>
              <a:cxn ang="0">
                <a:pos x="connsiteX3" y="connsiteY3"/>
              </a:cxn>
            </a:cxnLst>
            <a:rect l="l" t="t" r="r" b="b"/>
            <a:pathLst>
              <a:path w="428329" h="2963801">
                <a:moveTo>
                  <a:pt x="0" y="0"/>
                </a:moveTo>
                <a:lnTo>
                  <a:pt x="34167" y="82256"/>
                </a:lnTo>
                <a:cubicBezTo>
                  <a:pt x="345350" y="797922"/>
                  <a:pt x="726372" y="1462197"/>
                  <a:pt x="59351" y="2846709"/>
                </a:cubicBezTo>
                <a:lnTo>
                  <a:pt x="0" y="2963801"/>
                </a:lnTo>
                <a:close/>
              </a:path>
            </a:pathLst>
          </a:custGeom>
          <a:solidFill>
            <a:srgbClr val="5CDB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5" name="Slide number">
            <a:extLst>
              <a:ext uri="{FF2B5EF4-FFF2-40B4-BE49-F238E27FC236}">
                <a16:creationId xmlns:a16="http://schemas.microsoft.com/office/drawing/2014/main" id="{FAB6FEFB-0331-4091-B266-C24F75E3D5B8}"/>
              </a:ext>
            </a:extLst>
          </p:cNvPr>
          <p:cNvSpPr txBox="1"/>
          <p:nvPr userDrawn="1"/>
        </p:nvSpPr>
        <p:spPr bwMode="black">
          <a:xfrm>
            <a:off x="11477710" y="6536752"/>
            <a:ext cx="206680"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‹N›</a:t>
            </a:fld>
            <a:endParaRPr lang="en-US" sz="900" noProof="0"/>
          </a:p>
        </p:txBody>
      </p:sp>
    </p:spTree>
    <p:extLst>
      <p:ext uri="{BB962C8B-B14F-4D97-AF65-F5344CB8AC3E}">
        <p14:creationId xmlns:p14="http://schemas.microsoft.com/office/powerpoint/2010/main" val="3039011708"/>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14_BLANK">
    <p:bg>
      <p:bgPr>
        <a:solidFill>
          <a:schemeClr val="bg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6D855B5-33FD-44AC-8D70-82F93AFAD4DA}"/>
              </a:ext>
            </a:extLst>
          </p:cNvPr>
          <p:cNvSpPr>
            <a:spLocks noGrp="1"/>
          </p:cNvSpPr>
          <p:nvPr>
            <p:ph type="body" sz="quarter" idx="10" hasCustomPrompt="1"/>
          </p:nvPr>
        </p:nvSpPr>
        <p:spPr>
          <a:xfrm>
            <a:off x="1197553" y="539316"/>
            <a:ext cx="2242335" cy="492443"/>
          </a:xfrm>
        </p:spPr>
        <p:txBody>
          <a:bodyPr tIns="0" bIns="0" anchor="ctr"/>
          <a:lstStyle>
            <a:lvl1pPr>
              <a:defRPr sz="1600" spc="0" baseline="0">
                <a:solidFill>
                  <a:schemeClr val="tx2"/>
                </a:solidFill>
              </a:defRPr>
            </a:lvl1pPr>
          </a:lstStyle>
          <a:p>
            <a:pPr lvl="0"/>
            <a:r>
              <a:rPr lang="en-US"/>
              <a:t>CLICK TO EDIT MASTER TEXT STYLES</a:t>
            </a:r>
          </a:p>
        </p:txBody>
      </p:sp>
      <p:sp>
        <p:nvSpPr>
          <p:cNvPr id="4" name="Text Placeholder 3">
            <a:extLst>
              <a:ext uri="{FF2B5EF4-FFF2-40B4-BE49-F238E27FC236}">
                <a16:creationId xmlns:a16="http://schemas.microsoft.com/office/drawing/2014/main" id="{11779AC8-33F0-47A5-8C0B-B60759134522}"/>
              </a:ext>
            </a:extLst>
          </p:cNvPr>
          <p:cNvSpPr>
            <a:spLocks noGrp="1"/>
          </p:cNvSpPr>
          <p:nvPr>
            <p:ph type="body" sz="quarter" idx="11"/>
          </p:nvPr>
        </p:nvSpPr>
        <p:spPr>
          <a:xfrm>
            <a:off x="457081" y="1265644"/>
            <a:ext cx="3962938" cy="276999"/>
          </a:xfrm>
        </p:spPr>
        <p:txBody>
          <a:bodyPr tIns="0" rIns="0" bIns="0"/>
          <a:lstStyle>
            <a:lvl1pPr>
              <a:defRPr sz="1799" spc="0" baseline="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
        <p:nvSpPr>
          <p:cNvPr id="7" name="Text Placeholder 6">
            <a:extLst>
              <a:ext uri="{FF2B5EF4-FFF2-40B4-BE49-F238E27FC236}">
                <a16:creationId xmlns:a16="http://schemas.microsoft.com/office/drawing/2014/main" id="{C2ABD898-5940-4234-BE04-22A4B5EFAB25}"/>
              </a:ext>
            </a:extLst>
          </p:cNvPr>
          <p:cNvSpPr>
            <a:spLocks noGrp="1"/>
          </p:cNvSpPr>
          <p:nvPr>
            <p:ph type="body" sz="quarter" idx="12"/>
          </p:nvPr>
        </p:nvSpPr>
        <p:spPr>
          <a:xfrm>
            <a:off x="457080" y="3303362"/>
            <a:ext cx="3962939" cy="615553"/>
          </a:xfrm>
        </p:spPr>
        <p:txBody>
          <a:bodyPr/>
          <a:lstStyle>
            <a:lvl1pPr algn="l">
              <a:defRPr sz="2799" spc="0" baseline="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a:t>
            </a:r>
          </a:p>
        </p:txBody>
      </p:sp>
      <p:sp>
        <p:nvSpPr>
          <p:cNvPr id="8" name="Text Placeholder 6">
            <a:extLst>
              <a:ext uri="{FF2B5EF4-FFF2-40B4-BE49-F238E27FC236}">
                <a16:creationId xmlns:a16="http://schemas.microsoft.com/office/drawing/2014/main" id="{1092CC28-3B00-4BED-81DB-23E11FF5637E}"/>
              </a:ext>
            </a:extLst>
          </p:cNvPr>
          <p:cNvSpPr>
            <a:spLocks noGrp="1"/>
          </p:cNvSpPr>
          <p:nvPr>
            <p:ph type="body" sz="quarter" idx="13"/>
          </p:nvPr>
        </p:nvSpPr>
        <p:spPr>
          <a:xfrm>
            <a:off x="457080" y="4039951"/>
            <a:ext cx="3369206" cy="276999"/>
          </a:xfrm>
        </p:spPr>
        <p:txBody>
          <a:bodyPr tIns="0"/>
          <a:lstStyle>
            <a:lvl1pPr marL="171399" indent="-171399" algn="l">
              <a:spcAft>
                <a:spcPts val="400"/>
              </a:spcAft>
              <a:buFont typeface="Arial" panose="020B0604020202020204" pitchFamily="34" charset="0"/>
              <a:buChar char="•"/>
              <a:defRPr sz="1200" spc="0" baseline="0">
                <a:solidFill>
                  <a:schemeClr val="tx1"/>
                </a:solidFill>
                <a:latin typeface="+mn-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a:t>
            </a:r>
          </a:p>
        </p:txBody>
      </p:sp>
      <p:sp>
        <p:nvSpPr>
          <p:cNvPr id="12" name="Rectangle 11">
            <a:extLst>
              <a:ext uri="{FF2B5EF4-FFF2-40B4-BE49-F238E27FC236}">
                <a16:creationId xmlns:a16="http://schemas.microsoft.com/office/drawing/2014/main" id="{1E19E872-5140-45A8-B62A-46E06508F02A}"/>
              </a:ext>
            </a:extLst>
          </p:cNvPr>
          <p:cNvSpPr/>
          <p:nvPr userDrawn="1"/>
        </p:nvSpPr>
        <p:spPr bwMode="auto">
          <a:xfrm>
            <a:off x="6094412" y="0"/>
            <a:ext cx="609441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err="1">
              <a:gradFill>
                <a:gsLst>
                  <a:gs pos="0">
                    <a:srgbClr val="FFFFFF"/>
                  </a:gs>
                  <a:gs pos="100000">
                    <a:srgbClr val="FFFFFF"/>
                  </a:gs>
                </a:gsLst>
                <a:lin ang="5400000" scaled="0"/>
              </a:gradFill>
              <a:ea typeface="Segoe UI" pitchFamily="34" charset="0"/>
              <a:cs typeface="Segoe UI" pitchFamily="34" charset="0"/>
            </a:endParaRPr>
          </a:p>
        </p:txBody>
      </p:sp>
      <p:grpSp>
        <p:nvGrpSpPr>
          <p:cNvPr id="9" name="Group 8">
            <a:extLst>
              <a:ext uri="{FF2B5EF4-FFF2-40B4-BE49-F238E27FC236}">
                <a16:creationId xmlns:a16="http://schemas.microsoft.com/office/drawing/2014/main" id="{BF846DF2-9D26-41A1-9445-FC25853E7590}"/>
              </a:ext>
            </a:extLst>
          </p:cNvPr>
          <p:cNvGrpSpPr/>
          <p:nvPr userDrawn="1"/>
        </p:nvGrpSpPr>
        <p:grpSpPr>
          <a:xfrm>
            <a:off x="475365" y="493777"/>
            <a:ext cx="583161" cy="583943"/>
            <a:chOff x="437407" y="353055"/>
            <a:chExt cx="583313" cy="583943"/>
          </a:xfrm>
        </p:grpSpPr>
        <p:sp>
          <p:nvSpPr>
            <p:cNvPr id="10" name="Oval 9">
              <a:extLst>
                <a:ext uri="{FF2B5EF4-FFF2-40B4-BE49-F238E27FC236}">
                  <a16:creationId xmlns:a16="http://schemas.microsoft.com/office/drawing/2014/main" id="{82B880B5-5C73-49E7-851D-F3529FC5ADFA}"/>
                </a:ext>
              </a:extLst>
            </p:cNvPr>
            <p:cNvSpPr/>
            <p:nvPr/>
          </p:nvSpPr>
          <p:spPr bwMode="auto">
            <a:xfrm>
              <a:off x="437407" y="353055"/>
              <a:ext cx="583313" cy="583943"/>
            </a:xfrm>
            <a:prstGeom prst="ellipse">
              <a:avLst/>
            </a:prstGeom>
            <a:solidFill>
              <a:schemeClr val="accent5"/>
            </a:solidFill>
            <a:ln w="571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a:extLst>
                <a:ext uri="{FF2B5EF4-FFF2-40B4-BE49-F238E27FC236}">
                  <a16:creationId xmlns:a16="http://schemas.microsoft.com/office/drawing/2014/main" id="{CD8191C7-7785-4DB3-95C5-65C43816F2ED}"/>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564564" y="478120"/>
              <a:ext cx="328999" cy="333813"/>
            </a:xfrm>
            <a:prstGeom prst="rect">
              <a:avLst/>
            </a:prstGeom>
          </p:spPr>
        </p:pic>
      </p:grpSp>
      <p:sp>
        <p:nvSpPr>
          <p:cNvPr id="13" name="Slide number">
            <a:extLst>
              <a:ext uri="{FF2B5EF4-FFF2-40B4-BE49-F238E27FC236}">
                <a16:creationId xmlns:a16="http://schemas.microsoft.com/office/drawing/2014/main" id="{E2B4B672-61EE-4153-BD74-499D3C39280F}"/>
              </a:ext>
            </a:extLst>
          </p:cNvPr>
          <p:cNvSpPr txBox="1"/>
          <p:nvPr userDrawn="1"/>
        </p:nvSpPr>
        <p:spPr bwMode="black">
          <a:xfrm>
            <a:off x="11477710" y="6536752"/>
            <a:ext cx="206680"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‹N›</a:t>
            </a:fld>
            <a:endParaRPr lang="en-US" sz="900" noProof="0"/>
          </a:p>
        </p:txBody>
      </p:sp>
    </p:spTree>
    <p:extLst>
      <p:ext uri="{BB962C8B-B14F-4D97-AF65-F5344CB8AC3E}">
        <p14:creationId xmlns:p14="http://schemas.microsoft.com/office/powerpoint/2010/main" val="2841642306"/>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7982" y="365126"/>
            <a:ext cx="10512862" cy="768350"/>
          </a:xfrm>
        </p:spPr>
        <p:txBody>
          <a:bodyPr/>
          <a:lstStyle>
            <a:lvl1pPr algn="ctr">
              <a:defRPr/>
            </a:lvl1pPr>
          </a:lstStyle>
          <a:p>
            <a:r>
              <a:rPr lang="en-US"/>
              <a:t>Click to edit Master title style</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8735325" y="6356351"/>
            <a:ext cx="2844059" cy="365125"/>
          </a:xfrm>
          <a:prstGeom prst="rect">
            <a:avLst/>
          </a:prstGeom>
        </p:spPr>
        <p:txBody>
          <a:bodyPr/>
          <a:lstStyle/>
          <a:p>
            <a:fld id="{8A606CC1-1436-4FA3-B5BE-7FF06ED26E03}" type="slidenum">
              <a:rPr lang="en-US" smtClean="0"/>
              <a:t>‹N›</a:t>
            </a:fld>
            <a:endParaRPr lang="en-US"/>
          </a:p>
        </p:txBody>
      </p:sp>
      <p:cxnSp>
        <p:nvCxnSpPr>
          <p:cNvPr id="7" name="Straight Connector 6"/>
          <p:cNvCxnSpPr/>
          <p:nvPr userDrawn="1"/>
        </p:nvCxnSpPr>
        <p:spPr>
          <a:xfrm>
            <a:off x="4713647" y="1133476"/>
            <a:ext cx="276153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357864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left)">
                                      <p:cBhvr>
                                        <p:cTn id="1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B79D1EAB-EA38-1033-B818-E8EBD0B8E432}"/>
              </a:ext>
            </a:extLst>
          </p:cNvPr>
          <p:cNvSpPr>
            <a:spLocks noGrp="1"/>
          </p:cNvSpPr>
          <p:nvPr>
            <p:ph type="dt" sz="half" idx="10"/>
          </p:nvPr>
        </p:nvSpPr>
        <p:spPr/>
        <p:txBody>
          <a:bodyPr/>
          <a:lstStyle/>
          <a:p>
            <a:endParaRPr lang="fr-FR"/>
          </a:p>
        </p:txBody>
      </p:sp>
      <p:sp>
        <p:nvSpPr>
          <p:cNvPr id="3" name="Segnaposto piè di pagina 2">
            <a:extLst>
              <a:ext uri="{FF2B5EF4-FFF2-40B4-BE49-F238E27FC236}">
                <a16:creationId xmlns:a16="http://schemas.microsoft.com/office/drawing/2014/main" id="{CF48D0EC-7D17-ABE6-24B6-5F8EB339888C}"/>
              </a:ext>
            </a:extLst>
          </p:cNvPr>
          <p:cNvSpPr>
            <a:spLocks noGrp="1"/>
          </p:cNvSpPr>
          <p:nvPr>
            <p:ph type="ftr" sz="quarter" idx="11"/>
          </p:nvPr>
        </p:nvSpPr>
        <p:spPr/>
        <p:txBody>
          <a:bodyPr/>
          <a:lstStyle/>
          <a:p>
            <a:endParaRPr lang="fr-FR"/>
          </a:p>
        </p:txBody>
      </p:sp>
      <p:sp>
        <p:nvSpPr>
          <p:cNvPr id="4" name="Segnaposto numero diapositiva 3">
            <a:extLst>
              <a:ext uri="{FF2B5EF4-FFF2-40B4-BE49-F238E27FC236}">
                <a16:creationId xmlns:a16="http://schemas.microsoft.com/office/drawing/2014/main" id="{1F44A807-77BE-0A01-7623-64A9482C9FD5}"/>
              </a:ext>
            </a:extLst>
          </p:cNvPr>
          <p:cNvSpPr>
            <a:spLocks noGrp="1"/>
          </p:cNvSpPr>
          <p:nvPr>
            <p:ph type="sldNum" sz="quarter" idx="12"/>
          </p:nvPr>
        </p:nvSpPr>
        <p:spPr/>
        <p:txBody>
          <a:bodyPr/>
          <a:lstStyle/>
          <a:p>
            <a:fld id="{45C3C7EA-3F17-4DB1-801A-D87DBAB38924}" type="slidenum">
              <a:rPr lang="it-IT" smtClean="0"/>
              <a:t>‹N›</a:t>
            </a:fld>
            <a:endParaRPr lang="it-IT"/>
          </a:p>
        </p:txBody>
      </p:sp>
    </p:spTree>
    <p:extLst>
      <p:ext uri="{BB962C8B-B14F-4D97-AF65-F5344CB8AC3E}">
        <p14:creationId xmlns:p14="http://schemas.microsoft.com/office/powerpoint/2010/main" val="1274886392"/>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7_Titre et contenu">
    <p:spTree>
      <p:nvGrpSpPr>
        <p:cNvPr id="1" name=""/>
        <p:cNvGrpSpPr/>
        <p:nvPr/>
      </p:nvGrpSpPr>
      <p:grpSpPr>
        <a:xfrm>
          <a:off x="0" y="0"/>
          <a:ext cx="0" cy="0"/>
          <a:chOff x="0" y="0"/>
          <a:chExt cx="0" cy="0"/>
        </a:xfrm>
      </p:grpSpPr>
      <p:pic>
        <p:nvPicPr>
          <p:cNvPr id="11" name="Picture 2" descr="C:\Users\i013733\AppData\Local\Microsoft\Windows\Temporary Internet Files\Content.IE5\IC3INUH8\274615_l_srgb_s_gl[1].jpg">
            <a:extLst>
              <a:ext uri="{FF2B5EF4-FFF2-40B4-BE49-F238E27FC236}">
                <a16:creationId xmlns:a16="http://schemas.microsoft.com/office/drawing/2014/main" id="{1F24891D-4133-4A3B-B715-0EE68E053AED}"/>
              </a:ext>
            </a:extLst>
          </p:cNvPr>
          <p:cNvPicPr>
            <a:picLocks noChangeAspect="1" noChangeArrowheads="1"/>
          </p:cNvPicPr>
          <p:nvPr userDrawn="1"/>
        </p:nvPicPr>
        <p:blipFill rotWithShape="1">
          <a:blip r:embed="rId2" cstate="screen">
            <a:extLst>
              <a:ext uri="{28A0092B-C50C-407E-A947-70E740481C1C}">
                <a14:useLocalDpi xmlns:a14="http://schemas.microsoft.com/office/drawing/2010/main"/>
              </a:ext>
            </a:extLst>
          </a:blip>
          <a:srcRect/>
          <a:stretch/>
        </p:blipFill>
        <p:spPr bwMode="auto">
          <a:xfrm>
            <a:off x="5370912" y="11797"/>
            <a:ext cx="6808338" cy="6848622"/>
          </a:xfrm>
          <a:prstGeom prst="rect">
            <a:avLst/>
          </a:prstGeom>
          <a:noFill/>
          <a:extLst>
            <a:ext uri="{909E8E84-426E-40DD-AFC4-6F175D3DCCD1}">
              <a14:hiddenFill xmlns:a14="http://schemas.microsoft.com/office/drawing/2010/main">
                <a:solidFill>
                  <a:srgbClr val="FFFFFF"/>
                </a:solidFill>
              </a14:hiddenFill>
            </a:ext>
          </a:extLst>
        </p:spPr>
      </p:pic>
      <p:sp>
        <p:nvSpPr>
          <p:cNvPr id="8" name="Forme libre 2">
            <a:extLst>
              <a:ext uri="{FF2B5EF4-FFF2-40B4-BE49-F238E27FC236}">
                <a16:creationId xmlns:a16="http://schemas.microsoft.com/office/drawing/2014/main" id="{2FC56465-8785-43B7-ACB2-504FCC7E9A04}"/>
              </a:ext>
            </a:extLst>
          </p:cNvPr>
          <p:cNvSpPr/>
          <p:nvPr userDrawn="1"/>
        </p:nvSpPr>
        <p:spPr>
          <a:xfrm>
            <a:off x="3888930" y="2"/>
            <a:ext cx="6655344" cy="6857999"/>
          </a:xfrm>
          <a:custGeom>
            <a:avLst/>
            <a:gdLst>
              <a:gd name="connsiteX0" fmla="*/ 8117065 w 8117065"/>
              <a:gd name="connsiteY0" fmla="*/ 0 h 6858000"/>
              <a:gd name="connsiteX1" fmla="*/ 21166 w 8117065"/>
              <a:gd name="connsiteY1" fmla="*/ 0 h 6858000"/>
              <a:gd name="connsiteX2" fmla="*/ 0 w 8117065"/>
              <a:gd name="connsiteY2" fmla="*/ 6858000 h 6858000"/>
              <a:gd name="connsiteX3" fmla="*/ 4190818 w 8117065"/>
              <a:gd name="connsiteY3" fmla="*/ 6858000 h 6858000"/>
              <a:gd name="connsiteX4" fmla="*/ 8117065 w 8117065"/>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17065" h="6858000">
                <a:moveTo>
                  <a:pt x="8117065" y="0"/>
                </a:moveTo>
                <a:lnTo>
                  <a:pt x="21166" y="0"/>
                </a:lnTo>
                <a:cubicBezTo>
                  <a:pt x="14111" y="2286000"/>
                  <a:pt x="7055" y="4572000"/>
                  <a:pt x="0" y="6858000"/>
                </a:cubicBezTo>
                <a:lnTo>
                  <a:pt x="4190818" y="6858000"/>
                </a:lnTo>
                <a:lnTo>
                  <a:pt x="8117065" y="0"/>
                </a:lnTo>
                <a:close/>
              </a:path>
            </a:pathLst>
          </a:custGeom>
          <a:solidFill>
            <a:srgbClr val="BBAC99">
              <a:alpha val="58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1462"/>
          </a:p>
        </p:txBody>
      </p:sp>
      <p:sp>
        <p:nvSpPr>
          <p:cNvPr id="9" name="Forme libre 3">
            <a:extLst>
              <a:ext uri="{FF2B5EF4-FFF2-40B4-BE49-F238E27FC236}">
                <a16:creationId xmlns:a16="http://schemas.microsoft.com/office/drawing/2014/main" id="{244316E5-F434-4E84-A883-EE2441C35A68}"/>
              </a:ext>
            </a:extLst>
          </p:cNvPr>
          <p:cNvSpPr/>
          <p:nvPr userDrawn="1"/>
        </p:nvSpPr>
        <p:spPr>
          <a:xfrm>
            <a:off x="2889138" y="2"/>
            <a:ext cx="6658358" cy="6857999"/>
          </a:xfrm>
          <a:custGeom>
            <a:avLst/>
            <a:gdLst>
              <a:gd name="connsiteX0" fmla="*/ 8117065 w 8117065"/>
              <a:gd name="connsiteY0" fmla="*/ 0 h 6858000"/>
              <a:gd name="connsiteX1" fmla="*/ 21166 w 8117065"/>
              <a:gd name="connsiteY1" fmla="*/ 0 h 6858000"/>
              <a:gd name="connsiteX2" fmla="*/ 0 w 8117065"/>
              <a:gd name="connsiteY2" fmla="*/ 6858000 h 6858000"/>
              <a:gd name="connsiteX3" fmla="*/ 4190818 w 8117065"/>
              <a:gd name="connsiteY3" fmla="*/ 6858000 h 6858000"/>
              <a:gd name="connsiteX4" fmla="*/ 8117065 w 8117065"/>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17065" h="6858000">
                <a:moveTo>
                  <a:pt x="8117065" y="0"/>
                </a:moveTo>
                <a:lnTo>
                  <a:pt x="21166" y="0"/>
                </a:lnTo>
                <a:cubicBezTo>
                  <a:pt x="14111" y="2286000"/>
                  <a:pt x="7055" y="4572000"/>
                  <a:pt x="0" y="6858000"/>
                </a:cubicBezTo>
                <a:lnTo>
                  <a:pt x="4190818" y="6858000"/>
                </a:lnTo>
                <a:lnTo>
                  <a:pt x="8117065" y="0"/>
                </a:lnTo>
                <a:close/>
              </a:path>
            </a:pathLst>
          </a:custGeom>
          <a:solidFill>
            <a:srgbClr val="49D4EC">
              <a:alpha val="2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1462"/>
          </a:p>
        </p:txBody>
      </p:sp>
      <p:pic>
        <p:nvPicPr>
          <p:cNvPr id="10" name="Image 9">
            <a:extLst>
              <a:ext uri="{FF2B5EF4-FFF2-40B4-BE49-F238E27FC236}">
                <a16:creationId xmlns:a16="http://schemas.microsoft.com/office/drawing/2014/main" id="{E4292A80-D419-4631-8E36-B39215D26EE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16536" b="14184"/>
          <a:stretch/>
        </p:blipFill>
        <p:spPr>
          <a:xfrm>
            <a:off x="2481105" y="-728"/>
            <a:ext cx="6228041" cy="6858000"/>
          </a:xfrm>
          <a:prstGeom prst="rect">
            <a:avLst/>
          </a:prstGeom>
        </p:spPr>
      </p:pic>
      <p:sp>
        <p:nvSpPr>
          <p:cNvPr id="12" name="Forme libre 4">
            <a:extLst>
              <a:ext uri="{FF2B5EF4-FFF2-40B4-BE49-F238E27FC236}">
                <a16:creationId xmlns:a16="http://schemas.microsoft.com/office/drawing/2014/main" id="{F0838871-4A65-42EC-B965-1BCB1C5C82C2}"/>
              </a:ext>
            </a:extLst>
          </p:cNvPr>
          <p:cNvSpPr/>
          <p:nvPr userDrawn="1"/>
        </p:nvSpPr>
        <p:spPr>
          <a:xfrm>
            <a:off x="2274936" y="894"/>
            <a:ext cx="6365319" cy="6857999"/>
          </a:xfrm>
          <a:custGeom>
            <a:avLst/>
            <a:gdLst>
              <a:gd name="connsiteX0" fmla="*/ 8117065 w 8117065"/>
              <a:gd name="connsiteY0" fmla="*/ 0 h 6858000"/>
              <a:gd name="connsiteX1" fmla="*/ 21166 w 8117065"/>
              <a:gd name="connsiteY1" fmla="*/ 0 h 6858000"/>
              <a:gd name="connsiteX2" fmla="*/ 0 w 8117065"/>
              <a:gd name="connsiteY2" fmla="*/ 6858000 h 6858000"/>
              <a:gd name="connsiteX3" fmla="*/ 4190818 w 8117065"/>
              <a:gd name="connsiteY3" fmla="*/ 6858000 h 6858000"/>
              <a:gd name="connsiteX4" fmla="*/ 8117065 w 8117065"/>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17065" h="6858000">
                <a:moveTo>
                  <a:pt x="8117065" y="0"/>
                </a:moveTo>
                <a:lnTo>
                  <a:pt x="21166" y="0"/>
                </a:lnTo>
                <a:cubicBezTo>
                  <a:pt x="14111" y="2286000"/>
                  <a:pt x="7055" y="4572000"/>
                  <a:pt x="0" y="6858000"/>
                </a:cubicBezTo>
                <a:lnTo>
                  <a:pt x="4190818" y="6858000"/>
                </a:lnTo>
                <a:lnTo>
                  <a:pt x="8117065" y="0"/>
                </a:ln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1799"/>
          </a:p>
        </p:txBody>
      </p:sp>
      <p:sp>
        <p:nvSpPr>
          <p:cNvPr id="7" name="Slide number">
            <a:extLst>
              <a:ext uri="{FF2B5EF4-FFF2-40B4-BE49-F238E27FC236}">
                <a16:creationId xmlns:a16="http://schemas.microsoft.com/office/drawing/2014/main" id="{327C29F1-451C-479F-8BF1-94760EAFA600}"/>
              </a:ext>
            </a:extLst>
          </p:cNvPr>
          <p:cNvSpPr txBox="1"/>
          <p:nvPr userDrawn="1"/>
        </p:nvSpPr>
        <p:spPr bwMode="black">
          <a:xfrm>
            <a:off x="11477710" y="6536752"/>
            <a:ext cx="206680"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‹N›</a:t>
            </a:fld>
            <a:endParaRPr lang="en-US" sz="900" noProof="0"/>
          </a:p>
        </p:txBody>
      </p:sp>
    </p:spTree>
    <p:extLst>
      <p:ext uri="{BB962C8B-B14F-4D97-AF65-F5344CB8AC3E}">
        <p14:creationId xmlns:p14="http://schemas.microsoft.com/office/powerpoint/2010/main" val="1979672808"/>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a:lstStyle/>
          <a:p>
            <a:r>
              <a:rPr lang="en-US" noProof="0"/>
              <a:t>Insert page title (sentence case)</a:t>
            </a:r>
            <a:endParaRPr lang="en-US"/>
          </a:p>
        </p:txBody>
      </p:sp>
    </p:spTree>
    <p:extLst>
      <p:ext uri="{BB962C8B-B14F-4D97-AF65-F5344CB8AC3E}">
        <p14:creationId xmlns:p14="http://schemas.microsoft.com/office/powerpoint/2010/main" val="3092629769"/>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3_About us 1">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603B2E82-E28F-4EE4-91AE-B1498573265B}"/>
              </a:ext>
            </a:extLst>
          </p:cNvPr>
          <p:cNvSpPr>
            <a:spLocks noGrp="1"/>
          </p:cNvSpPr>
          <p:nvPr>
            <p:ph type="pic" sz="quarter" idx="11"/>
          </p:nvPr>
        </p:nvSpPr>
        <p:spPr>
          <a:xfrm>
            <a:off x="5535758" y="0"/>
            <a:ext cx="6653067" cy="6858000"/>
          </a:xfrm>
          <a:custGeom>
            <a:avLst/>
            <a:gdLst>
              <a:gd name="connsiteX0" fmla="*/ 0 w 6654800"/>
              <a:gd name="connsiteY0" fmla="*/ 0 h 6858000"/>
              <a:gd name="connsiteX1" fmla="*/ 6654800 w 6654800"/>
              <a:gd name="connsiteY1" fmla="*/ 0 h 6858000"/>
              <a:gd name="connsiteX2" fmla="*/ 6654800 w 6654800"/>
              <a:gd name="connsiteY2" fmla="*/ 6858000 h 6858000"/>
              <a:gd name="connsiteX3" fmla="*/ 4449384 w 6654800"/>
              <a:gd name="connsiteY3" fmla="*/ 4281891 h 6858000"/>
              <a:gd name="connsiteX4" fmla="*/ 1000671 w 6654800"/>
              <a:gd name="connsiteY4" fmla="*/ 1531433 h 6858000"/>
              <a:gd name="connsiteX5" fmla="*/ 0 w 6654800"/>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54800" h="6858000">
                <a:moveTo>
                  <a:pt x="0" y="0"/>
                </a:moveTo>
                <a:lnTo>
                  <a:pt x="6654800" y="0"/>
                </a:lnTo>
                <a:lnTo>
                  <a:pt x="6654800" y="6858000"/>
                </a:lnTo>
                <a:cubicBezTo>
                  <a:pt x="5776069" y="6049586"/>
                  <a:pt x="5049452" y="4817395"/>
                  <a:pt x="4449384" y="4281891"/>
                </a:cubicBezTo>
                <a:cubicBezTo>
                  <a:pt x="3302047" y="3258920"/>
                  <a:pt x="1996313" y="4190091"/>
                  <a:pt x="1000671" y="1531433"/>
                </a:cubicBezTo>
                <a:cubicBezTo>
                  <a:pt x="770198" y="916227"/>
                  <a:pt x="412756" y="412035"/>
                  <a:pt x="0" y="0"/>
                </a:cubicBezTo>
                <a:close/>
              </a:path>
            </a:pathLst>
          </a:custGeom>
          <a:pattFill prst="pct5">
            <a:fgClr>
              <a:schemeClr val="accent1"/>
            </a:fgClr>
            <a:bgClr>
              <a:schemeClr val="bg1"/>
            </a:bgClr>
          </a:pattFill>
        </p:spPr>
        <p:txBody>
          <a:bodyPr wrap="square">
            <a:noAutofit/>
          </a:bodyPr>
          <a:lstStyle>
            <a:lvl1pPr>
              <a:defRPr sz="1200"/>
            </a:lvl1pPr>
          </a:lstStyle>
          <a:p>
            <a:endParaRPr lang="en-US"/>
          </a:p>
        </p:txBody>
      </p:sp>
      <p:sp>
        <p:nvSpPr>
          <p:cNvPr id="4" name="Slide number">
            <a:extLst>
              <a:ext uri="{FF2B5EF4-FFF2-40B4-BE49-F238E27FC236}">
                <a16:creationId xmlns:a16="http://schemas.microsoft.com/office/drawing/2014/main" id="{B958982F-F36B-4A67-9CBF-9D8B7B4D7F53}"/>
              </a:ext>
            </a:extLst>
          </p:cNvPr>
          <p:cNvSpPr txBox="1"/>
          <p:nvPr userDrawn="1"/>
        </p:nvSpPr>
        <p:spPr bwMode="black">
          <a:xfrm>
            <a:off x="11477710" y="6536752"/>
            <a:ext cx="206680"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marR="0" lvl="0" indent="0" algn="r" defTabSz="914400" eaLnBrk="1" fontAlgn="auto" latinLnBrk="0" hangingPunct="1">
              <a:lnSpc>
                <a:spcPct val="100000"/>
              </a:lnSpc>
              <a:spcBef>
                <a:spcPts val="0"/>
              </a:spcBef>
              <a:spcAft>
                <a:spcPts val="0"/>
              </a:spcAft>
              <a:buClr>
                <a:srgbClr val="BBAC99"/>
              </a:buClr>
              <a:buSzTx/>
              <a:buFont typeface="Arial" pitchFamily="34" charset="0"/>
              <a:buNone/>
              <a:tabLst/>
              <a:defRPr/>
            </a:pPr>
            <a:fld id="{0BDC132A-5C91-4078-9777-31DA19A62E0A}" type="slidenum">
              <a:rPr kumimoji="0" lang="en-US" sz="900" b="0" i="0" u="none" strike="noStrike" kern="0" cap="none" spc="0" normalizeH="0" baseline="0" noProof="0" smtClean="0">
                <a:ln>
                  <a:noFill/>
                </a:ln>
                <a:solidFill>
                  <a:srgbClr val="BBAC99"/>
                </a:solidFill>
                <a:effectLst/>
                <a:uLnTx/>
                <a:uFillTx/>
              </a:rPr>
              <a:pPr marL="0" marR="0" lvl="0" indent="0" algn="r" defTabSz="914400" eaLnBrk="1" fontAlgn="auto" latinLnBrk="0" hangingPunct="1">
                <a:lnSpc>
                  <a:spcPct val="100000"/>
                </a:lnSpc>
                <a:spcBef>
                  <a:spcPts val="0"/>
                </a:spcBef>
                <a:spcAft>
                  <a:spcPts val="0"/>
                </a:spcAft>
                <a:buClr>
                  <a:srgbClr val="BBAC99"/>
                </a:buClr>
                <a:buSzTx/>
                <a:buFont typeface="Arial" pitchFamily="34" charset="0"/>
                <a:buNone/>
                <a:tabLst/>
                <a:defRPr/>
              </a:pPr>
              <a:t>‹N›</a:t>
            </a:fld>
            <a:endParaRPr kumimoji="0" lang="en-US" sz="900" b="0" i="0" u="none" strike="noStrike" kern="0" cap="none" spc="0" normalizeH="0" baseline="0" noProof="0">
              <a:ln>
                <a:noFill/>
              </a:ln>
              <a:solidFill>
                <a:srgbClr val="BBAC99"/>
              </a:solidFill>
              <a:effectLst/>
              <a:uLnTx/>
              <a:uFillTx/>
            </a:endParaRPr>
          </a:p>
        </p:txBody>
      </p:sp>
    </p:spTree>
    <p:extLst>
      <p:ext uri="{BB962C8B-B14F-4D97-AF65-F5344CB8AC3E}">
        <p14:creationId xmlns:p14="http://schemas.microsoft.com/office/powerpoint/2010/main" val="3068020194"/>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4_About us 1">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603B2E82-E28F-4EE4-91AE-B1498573265B}"/>
              </a:ext>
            </a:extLst>
          </p:cNvPr>
          <p:cNvSpPr>
            <a:spLocks noGrp="1"/>
          </p:cNvSpPr>
          <p:nvPr>
            <p:ph type="pic" sz="quarter" idx="11"/>
          </p:nvPr>
        </p:nvSpPr>
        <p:spPr>
          <a:xfrm>
            <a:off x="5535758" y="0"/>
            <a:ext cx="6653067" cy="6858000"/>
          </a:xfrm>
          <a:custGeom>
            <a:avLst/>
            <a:gdLst>
              <a:gd name="connsiteX0" fmla="*/ 0 w 6654800"/>
              <a:gd name="connsiteY0" fmla="*/ 0 h 6858000"/>
              <a:gd name="connsiteX1" fmla="*/ 6654800 w 6654800"/>
              <a:gd name="connsiteY1" fmla="*/ 0 h 6858000"/>
              <a:gd name="connsiteX2" fmla="*/ 6654800 w 6654800"/>
              <a:gd name="connsiteY2" fmla="*/ 6858000 h 6858000"/>
              <a:gd name="connsiteX3" fmla="*/ 4449384 w 6654800"/>
              <a:gd name="connsiteY3" fmla="*/ 4281891 h 6858000"/>
              <a:gd name="connsiteX4" fmla="*/ 1000671 w 6654800"/>
              <a:gd name="connsiteY4" fmla="*/ 1531433 h 6858000"/>
              <a:gd name="connsiteX5" fmla="*/ 0 w 6654800"/>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54800" h="6858000">
                <a:moveTo>
                  <a:pt x="0" y="0"/>
                </a:moveTo>
                <a:lnTo>
                  <a:pt x="6654800" y="0"/>
                </a:lnTo>
                <a:lnTo>
                  <a:pt x="6654800" y="6858000"/>
                </a:lnTo>
                <a:cubicBezTo>
                  <a:pt x="5776069" y="6049586"/>
                  <a:pt x="5049452" y="4817395"/>
                  <a:pt x="4449384" y="4281891"/>
                </a:cubicBezTo>
                <a:cubicBezTo>
                  <a:pt x="3302047" y="3258920"/>
                  <a:pt x="1996313" y="4190091"/>
                  <a:pt x="1000671" y="1531433"/>
                </a:cubicBezTo>
                <a:cubicBezTo>
                  <a:pt x="770198" y="916227"/>
                  <a:pt x="412756" y="412035"/>
                  <a:pt x="0" y="0"/>
                </a:cubicBezTo>
                <a:close/>
              </a:path>
            </a:pathLst>
          </a:custGeom>
          <a:pattFill prst="pct5">
            <a:fgClr>
              <a:schemeClr val="accent1"/>
            </a:fgClr>
            <a:bgClr>
              <a:schemeClr val="bg1"/>
            </a:bgClr>
          </a:pattFill>
        </p:spPr>
        <p:txBody>
          <a:bodyPr wrap="square">
            <a:noAutofit/>
          </a:bodyPr>
          <a:lstStyle>
            <a:lvl1pPr>
              <a:defRPr sz="1200"/>
            </a:lvl1pPr>
          </a:lstStyle>
          <a:p>
            <a:endParaRPr lang="en-US"/>
          </a:p>
        </p:txBody>
      </p:sp>
      <p:sp>
        <p:nvSpPr>
          <p:cNvPr id="3" name="Slide number">
            <a:extLst>
              <a:ext uri="{FF2B5EF4-FFF2-40B4-BE49-F238E27FC236}">
                <a16:creationId xmlns:a16="http://schemas.microsoft.com/office/drawing/2014/main" id="{094B06F5-8519-4027-8F07-BDDB0D97FE4C}"/>
              </a:ext>
            </a:extLst>
          </p:cNvPr>
          <p:cNvSpPr txBox="1"/>
          <p:nvPr userDrawn="1"/>
        </p:nvSpPr>
        <p:spPr bwMode="black">
          <a:xfrm>
            <a:off x="11477710" y="6536752"/>
            <a:ext cx="206680"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marR="0" lvl="0" indent="0" algn="r" defTabSz="914400" eaLnBrk="1" fontAlgn="auto" latinLnBrk="0" hangingPunct="1">
              <a:lnSpc>
                <a:spcPct val="100000"/>
              </a:lnSpc>
              <a:spcBef>
                <a:spcPts val="0"/>
              </a:spcBef>
              <a:spcAft>
                <a:spcPts val="0"/>
              </a:spcAft>
              <a:buClr>
                <a:srgbClr val="BBAC99"/>
              </a:buClr>
              <a:buSzTx/>
              <a:buFont typeface="Arial" pitchFamily="34" charset="0"/>
              <a:buNone/>
              <a:tabLst/>
              <a:defRPr/>
            </a:pPr>
            <a:fld id="{0BDC132A-5C91-4078-9777-31DA19A62E0A}" type="slidenum">
              <a:rPr kumimoji="0" lang="en-US" sz="900" b="0" i="0" u="none" strike="noStrike" kern="0" cap="none" spc="0" normalizeH="0" baseline="0" noProof="0" smtClean="0">
                <a:ln>
                  <a:noFill/>
                </a:ln>
                <a:solidFill>
                  <a:srgbClr val="BBAC99"/>
                </a:solidFill>
                <a:effectLst/>
                <a:uLnTx/>
                <a:uFillTx/>
              </a:rPr>
              <a:pPr marL="0" marR="0" lvl="0" indent="0" algn="r" defTabSz="914400" eaLnBrk="1" fontAlgn="auto" latinLnBrk="0" hangingPunct="1">
                <a:lnSpc>
                  <a:spcPct val="100000"/>
                </a:lnSpc>
                <a:spcBef>
                  <a:spcPts val="0"/>
                </a:spcBef>
                <a:spcAft>
                  <a:spcPts val="0"/>
                </a:spcAft>
                <a:buClr>
                  <a:srgbClr val="BBAC99"/>
                </a:buClr>
                <a:buSzTx/>
                <a:buFont typeface="Arial" pitchFamily="34" charset="0"/>
                <a:buNone/>
                <a:tabLst/>
                <a:defRPr/>
              </a:pPr>
              <a:t>‹N›</a:t>
            </a:fld>
            <a:endParaRPr kumimoji="0" lang="en-US" sz="900" b="0" i="0" u="none" strike="noStrike" kern="0" cap="none" spc="0" normalizeH="0" baseline="0" noProof="0">
              <a:ln>
                <a:noFill/>
              </a:ln>
              <a:solidFill>
                <a:srgbClr val="BBAC99"/>
              </a:solidFill>
              <a:effectLst/>
              <a:uLnTx/>
              <a:uFillTx/>
            </a:endParaRPr>
          </a:p>
        </p:txBody>
      </p:sp>
    </p:spTree>
    <p:extLst>
      <p:ext uri="{BB962C8B-B14F-4D97-AF65-F5344CB8AC3E}">
        <p14:creationId xmlns:p14="http://schemas.microsoft.com/office/powerpoint/2010/main" val="143020846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29_Custom Layout">
    <p:spTree>
      <p:nvGrpSpPr>
        <p:cNvPr id="1" name=""/>
        <p:cNvGrpSpPr/>
        <p:nvPr/>
      </p:nvGrpSpPr>
      <p:grpSpPr>
        <a:xfrm>
          <a:off x="0" y="0"/>
          <a:ext cx="0" cy="0"/>
          <a:chOff x="0" y="0"/>
          <a:chExt cx="0" cy="0"/>
        </a:xfrm>
      </p:grpSpPr>
      <p:sp>
        <p:nvSpPr>
          <p:cNvPr id="16" name="Picture Placeholder 15"/>
          <p:cNvSpPr>
            <a:spLocks noGrp="1"/>
          </p:cNvSpPr>
          <p:nvPr>
            <p:ph type="pic" sz="quarter" idx="12"/>
          </p:nvPr>
        </p:nvSpPr>
        <p:spPr>
          <a:xfrm rot="20700000">
            <a:off x="780558" y="2014060"/>
            <a:ext cx="2092522" cy="2093067"/>
          </a:xfrm>
          <a:custGeom>
            <a:avLst/>
            <a:gdLst>
              <a:gd name="connsiteX0" fmla="*/ 2093067 w 2093067"/>
              <a:gd name="connsiteY0" fmla="*/ 0 h 2093067"/>
              <a:gd name="connsiteX1" fmla="*/ 2093067 w 2093067"/>
              <a:gd name="connsiteY1" fmla="*/ 2093067 h 2093067"/>
              <a:gd name="connsiteX2" fmla="*/ 0 w 2093067"/>
              <a:gd name="connsiteY2" fmla="*/ 2093067 h 2093067"/>
              <a:gd name="connsiteX3" fmla="*/ 0 w 2093067"/>
              <a:gd name="connsiteY3" fmla="*/ 0 h 2093067"/>
            </a:gdLst>
            <a:ahLst/>
            <a:cxnLst>
              <a:cxn ang="0">
                <a:pos x="connsiteX0" y="connsiteY0"/>
              </a:cxn>
              <a:cxn ang="0">
                <a:pos x="connsiteX1" y="connsiteY1"/>
              </a:cxn>
              <a:cxn ang="0">
                <a:pos x="connsiteX2" y="connsiteY2"/>
              </a:cxn>
              <a:cxn ang="0">
                <a:pos x="connsiteX3" y="connsiteY3"/>
              </a:cxn>
            </a:cxnLst>
            <a:rect l="l" t="t" r="r" b="b"/>
            <a:pathLst>
              <a:path w="2093067" h="2093067">
                <a:moveTo>
                  <a:pt x="2093067" y="0"/>
                </a:moveTo>
                <a:lnTo>
                  <a:pt x="2093067" y="2093067"/>
                </a:lnTo>
                <a:lnTo>
                  <a:pt x="0" y="2093067"/>
                </a:lnTo>
                <a:lnTo>
                  <a:pt x="0" y="0"/>
                </a:lnTo>
                <a:close/>
              </a:path>
            </a:pathLst>
          </a:custGeom>
          <a:pattFill prst="solidDmnd">
            <a:fgClr>
              <a:schemeClr val="accent1">
                <a:lumMod val="20000"/>
                <a:lumOff val="80000"/>
              </a:schemeClr>
            </a:fgClr>
            <a:bgClr>
              <a:schemeClr val="bg1"/>
            </a:bgClr>
          </a:pattFill>
        </p:spPr>
        <p:txBody>
          <a:bodyPr wrap="square" anchor="ctr">
            <a:noAutofit/>
          </a:bodyPr>
          <a:lstStyle>
            <a:lvl1pPr algn="ctr">
              <a:defRPr sz="1100"/>
            </a:lvl1pPr>
          </a:lstStyle>
          <a:p>
            <a:endParaRPr lang="en-US"/>
          </a:p>
        </p:txBody>
      </p:sp>
      <p:sp>
        <p:nvSpPr>
          <p:cNvPr id="17" name="Picture Placeholder 16"/>
          <p:cNvSpPr>
            <a:spLocks noGrp="1"/>
          </p:cNvSpPr>
          <p:nvPr>
            <p:ph type="pic" sz="quarter" idx="13"/>
          </p:nvPr>
        </p:nvSpPr>
        <p:spPr>
          <a:xfrm rot="900000">
            <a:off x="3524031" y="444258"/>
            <a:ext cx="2092522" cy="2093067"/>
          </a:xfrm>
          <a:custGeom>
            <a:avLst/>
            <a:gdLst>
              <a:gd name="connsiteX0" fmla="*/ 0 w 2093067"/>
              <a:gd name="connsiteY0" fmla="*/ 0 h 2093067"/>
              <a:gd name="connsiteX1" fmla="*/ 2093067 w 2093067"/>
              <a:gd name="connsiteY1" fmla="*/ 0 h 2093067"/>
              <a:gd name="connsiteX2" fmla="*/ 2093067 w 2093067"/>
              <a:gd name="connsiteY2" fmla="*/ 2093067 h 2093067"/>
              <a:gd name="connsiteX3" fmla="*/ 0 w 2093067"/>
              <a:gd name="connsiteY3" fmla="*/ 2093067 h 2093067"/>
            </a:gdLst>
            <a:ahLst/>
            <a:cxnLst>
              <a:cxn ang="0">
                <a:pos x="connsiteX0" y="connsiteY0"/>
              </a:cxn>
              <a:cxn ang="0">
                <a:pos x="connsiteX1" y="connsiteY1"/>
              </a:cxn>
              <a:cxn ang="0">
                <a:pos x="connsiteX2" y="connsiteY2"/>
              </a:cxn>
              <a:cxn ang="0">
                <a:pos x="connsiteX3" y="connsiteY3"/>
              </a:cxn>
            </a:cxnLst>
            <a:rect l="l" t="t" r="r" b="b"/>
            <a:pathLst>
              <a:path w="2093067" h="2093067">
                <a:moveTo>
                  <a:pt x="0" y="0"/>
                </a:moveTo>
                <a:lnTo>
                  <a:pt x="2093067" y="0"/>
                </a:lnTo>
                <a:lnTo>
                  <a:pt x="2093067" y="2093067"/>
                </a:lnTo>
                <a:lnTo>
                  <a:pt x="0" y="2093067"/>
                </a:lnTo>
                <a:close/>
              </a:path>
            </a:pathLst>
          </a:custGeom>
          <a:pattFill prst="solidDmnd">
            <a:fgClr>
              <a:schemeClr val="accent1">
                <a:lumMod val="20000"/>
                <a:lumOff val="80000"/>
              </a:schemeClr>
            </a:fgClr>
            <a:bgClr>
              <a:schemeClr val="bg1"/>
            </a:bgClr>
          </a:pattFill>
        </p:spPr>
        <p:txBody>
          <a:bodyPr wrap="square" anchor="ctr">
            <a:noAutofit/>
          </a:bodyPr>
          <a:lstStyle>
            <a:lvl1pPr algn="ctr">
              <a:defRPr sz="1100"/>
            </a:lvl1pPr>
          </a:lstStyle>
          <a:p>
            <a:endParaRPr lang="en-US"/>
          </a:p>
        </p:txBody>
      </p:sp>
      <p:sp>
        <p:nvSpPr>
          <p:cNvPr id="18" name="Picture Placeholder 17"/>
          <p:cNvSpPr>
            <a:spLocks noGrp="1"/>
          </p:cNvSpPr>
          <p:nvPr>
            <p:ph type="pic" sz="quarter" idx="14"/>
          </p:nvPr>
        </p:nvSpPr>
        <p:spPr>
          <a:xfrm rot="20700000">
            <a:off x="6267501" y="1508834"/>
            <a:ext cx="2092522" cy="2093067"/>
          </a:xfrm>
          <a:custGeom>
            <a:avLst/>
            <a:gdLst>
              <a:gd name="connsiteX0" fmla="*/ 2093067 w 2093067"/>
              <a:gd name="connsiteY0" fmla="*/ 0 h 2093067"/>
              <a:gd name="connsiteX1" fmla="*/ 2093067 w 2093067"/>
              <a:gd name="connsiteY1" fmla="*/ 2093067 h 2093067"/>
              <a:gd name="connsiteX2" fmla="*/ 0 w 2093067"/>
              <a:gd name="connsiteY2" fmla="*/ 2093067 h 2093067"/>
              <a:gd name="connsiteX3" fmla="*/ 0 w 2093067"/>
              <a:gd name="connsiteY3" fmla="*/ 0 h 2093067"/>
            </a:gdLst>
            <a:ahLst/>
            <a:cxnLst>
              <a:cxn ang="0">
                <a:pos x="connsiteX0" y="connsiteY0"/>
              </a:cxn>
              <a:cxn ang="0">
                <a:pos x="connsiteX1" y="connsiteY1"/>
              </a:cxn>
              <a:cxn ang="0">
                <a:pos x="connsiteX2" y="connsiteY2"/>
              </a:cxn>
              <a:cxn ang="0">
                <a:pos x="connsiteX3" y="connsiteY3"/>
              </a:cxn>
            </a:cxnLst>
            <a:rect l="l" t="t" r="r" b="b"/>
            <a:pathLst>
              <a:path w="2093067" h="2093067">
                <a:moveTo>
                  <a:pt x="2093067" y="0"/>
                </a:moveTo>
                <a:lnTo>
                  <a:pt x="2093067" y="2093067"/>
                </a:lnTo>
                <a:lnTo>
                  <a:pt x="0" y="2093067"/>
                </a:lnTo>
                <a:lnTo>
                  <a:pt x="0" y="0"/>
                </a:lnTo>
                <a:close/>
              </a:path>
            </a:pathLst>
          </a:custGeom>
          <a:pattFill prst="solidDmnd">
            <a:fgClr>
              <a:schemeClr val="accent1">
                <a:lumMod val="20000"/>
                <a:lumOff val="80000"/>
              </a:schemeClr>
            </a:fgClr>
            <a:bgClr>
              <a:schemeClr val="bg1"/>
            </a:bgClr>
          </a:pattFill>
        </p:spPr>
        <p:txBody>
          <a:bodyPr wrap="square" anchor="ctr">
            <a:noAutofit/>
          </a:bodyPr>
          <a:lstStyle>
            <a:lvl1pPr algn="ctr">
              <a:defRPr sz="1100"/>
            </a:lvl1pPr>
          </a:lstStyle>
          <a:p>
            <a:endParaRPr lang="en-US"/>
          </a:p>
        </p:txBody>
      </p:sp>
      <p:sp>
        <p:nvSpPr>
          <p:cNvPr id="19" name="Picture Placeholder 18"/>
          <p:cNvSpPr>
            <a:spLocks noGrp="1"/>
          </p:cNvSpPr>
          <p:nvPr>
            <p:ph type="pic" sz="quarter" idx="15"/>
          </p:nvPr>
        </p:nvSpPr>
        <p:spPr>
          <a:xfrm rot="1800000">
            <a:off x="9209205" y="732323"/>
            <a:ext cx="2092522" cy="2093067"/>
          </a:xfrm>
          <a:custGeom>
            <a:avLst/>
            <a:gdLst>
              <a:gd name="connsiteX0" fmla="*/ 0 w 2093067"/>
              <a:gd name="connsiteY0" fmla="*/ 0 h 2093067"/>
              <a:gd name="connsiteX1" fmla="*/ 2093067 w 2093067"/>
              <a:gd name="connsiteY1" fmla="*/ 0 h 2093067"/>
              <a:gd name="connsiteX2" fmla="*/ 2093067 w 2093067"/>
              <a:gd name="connsiteY2" fmla="*/ 2093067 h 2093067"/>
              <a:gd name="connsiteX3" fmla="*/ 1 w 2093067"/>
              <a:gd name="connsiteY3" fmla="*/ 2093066 h 2093067"/>
            </a:gdLst>
            <a:ahLst/>
            <a:cxnLst>
              <a:cxn ang="0">
                <a:pos x="connsiteX0" y="connsiteY0"/>
              </a:cxn>
              <a:cxn ang="0">
                <a:pos x="connsiteX1" y="connsiteY1"/>
              </a:cxn>
              <a:cxn ang="0">
                <a:pos x="connsiteX2" y="connsiteY2"/>
              </a:cxn>
              <a:cxn ang="0">
                <a:pos x="connsiteX3" y="connsiteY3"/>
              </a:cxn>
            </a:cxnLst>
            <a:rect l="l" t="t" r="r" b="b"/>
            <a:pathLst>
              <a:path w="2093067" h="2093067">
                <a:moveTo>
                  <a:pt x="0" y="0"/>
                </a:moveTo>
                <a:lnTo>
                  <a:pt x="2093067" y="0"/>
                </a:lnTo>
                <a:lnTo>
                  <a:pt x="2093067" y="2093067"/>
                </a:lnTo>
                <a:lnTo>
                  <a:pt x="1" y="2093066"/>
                </a:lnTo>
                <a:close/>
              </a:path>
            </a:pathLst>
          </a:custGeom>
          <a:pattFill prst="solidDmnd">
            <a:fgClr>
              <a:schemeClr val="accent1">
                <a:lumMod val="20000"/>
                <a:lumOff val="80000"/>
              </a:schemeClr>
            </a:fgClr>
            <a:bgClr>
              <a:schemeClr val="bg1"/>
            </a:bgClr>
          </a:pattFill>
        </p:spPr>
        <p:txBody>
          <a:bodyPr wrap="square" anchor="ctr">
            <a:noAutofit/>
          </a:bodyPr>
          <a:lstStyle>
            <a:lvl1pPr algn="ctr">
              <a:defRPr sz="1100"/>
            </a:lvl1pPr>
          </a:lstStyle>
          <a:p>
            <a:endParaRPr lang="en-US"/>
          </a:p>
        </p:txBody>
      </p:sp>
      <p:sp>
        <p:nvSpPr>
          <p:cNvPr id="6" name="Slide number">
            <a:extLst>
              <a:ext uri="{FF2B5EF4-FFF2-40B4-BE49-F238E27FC236}">
                <a16:creationId xmlns:a16="http://schemas.microsoft.com/office/drawing/2014/main" id="{034E18D0-E128-4DE5-ABBC-CE34BFF11456}"/>
              </a:ext>
            </a:extLst>
          </p:cNvPr>
          <p:cNvSpPr txBox="1"/>
          <p:nvPr userDrawn="1"/>
        </p:nvSpPr>
        <p:spPr bwMode="black">
          <a:xfrm>
            <a:off x="11477710" y="6536752"/>
            <a:ext cx="206680"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marR="0" lvl="0" indent="0" algn="r" defTabSz="914400" eaLnBrk="1" fontAlgn="auto" latinLnBrk="0" hangingPunct="1">
              <a:lnSpc>
                <a:spcPct val="100000"/>
              </a:lnSpc>
              <a:spcBef>
                <a:spcPts val="0"/>
              </a:spcBef>
              <a:spcAft>
                <a:spcPts val="0"/>
              </a:spcAft>
              <a:buClr>
                <a:srgbClr val="BBAC99"/>
              </a:buClr>
              <a:buSzTx/>
              <a:buFont typeface="Arial" pitchFamily="34" charset="0"/>
              <a:buNone/>
              <a:tabLst/>
              <a:defRPr/>
            </a:pPr>
            <a:fld id="{0BDC132A-5C91-4078-9777-31DA19A62E0A}" type="slidenum">
              <a:rPr kumimoji="0" lang="en-US" sz="900" b="0" i="0" u="none" strike="noStrike" kern="0" cap="none" spc="0" normalizeH="0" baseline="0" noProof="0" smtClean="0">
                <a:ln>
                  <a:noFill/>
                </a:ln>
                <a:solidFill>
                  <a:srgbClr val="BBAC99"/>
                </a:solidFill>
                <a:effectLst/>
                <a:uLnTx/>
                <a:uFillTx/>
              </a:rPr>
              <a:pPr marL="0" marR="0" lvl="0" indent="0" algn="r" defTabSz="914400" eaLnBrk="1" fontAlgn="auto" latinLnBrk="0" hangingPunct="1">
                <a:lnSpc>
                  <a:spcPct val="100000"/>
                </a:lnSpc>
                <a:spcBef>
                  <a:spcPts val="0"/>
                </a:spcBef>
                <a:spcAft>
                  <a:spcPts val="0"/>
                </a:spcAft>
                <a:buClr>
                  <a:srgbClr val="BBAC99"/>
                </a:buClr>
                <a:buSzTx/>
                <a:buFont typeface="Arial" pitchFamily="34" charset="0"/>
                <a:buNone/>
                <a:tabLst/>
                <a:defRPr/>
              </a:pPr>
              <a:t>‹N›</a:t>
            </a:fld>
            <a:endParaRPr kumimoji="0" lang="en-US" sz="900" b="0" i="0" u="none" strike="noStrike" kern="0" cap="none" spc="0" normalizeH="0" baseline="0" noProof="0">
              <a:ln>
                <a:noFill/>
              </a:ln>
              <a:solidFill>
                <a:srgbClr val="BBAC99"/>
              </a:solidFill>
              <a:effectLst/>
              <a:uLnTx/>
              <a:uFillTx/>
            </a:endParaRPr>
          </a:p>
        </p:txBody>
      </p:sp>
    </p:spTree>
    <p:extLst>
      <p:ext uri="{BB962C8B-B14F-4D97-AF65-F5344CB8AC3E}">
        <p14:creationId xmlns:p14="http://schemas.microsoft.com/office/powerpoint/2010/main" val="1871480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1B0D3C7-9187-559F-AD88-989DBAB79A64}"/>
              </a:ext>
            </a:extLst>
          </p:cNvPr>
          <p:cNvSpPr>
            <a:spLocks noGrp="1"/>
          </p:cNvSpPr>
          <p:nvPr>
            <p:ph type="title"/>
          </p:nvPr>
        </p:nvSpPr>
        <p:spPr>
          <a:xfrm>
            <a:off x="839570" y="457200"/>
            <a:ext cx="3931213" cy="1600200"/>
          </a:xfrm>
        </p:spPr>
        <p:txBody>
          <a:bodyPr anchor="b"/>
          <a:lstStyle>
            <a:lvl1pPr>
              <a:defRPr sz="3199"/>
            </a:lvl1p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E0E0FACE-474D-3AB5-99A1-3468097AFA41}"/>
              </a:ext>
            </a:extLst>
          </p:cNvPr>
          <p:cNvSpPr>
            <a:spLocks noGrp="1"/>
          </p:cNvSpPr>
          <p:nvPr>
            <p:ph idx="1"/>
          </p:nvPr>
        </p:nvSpPr>
        <p:spPr>
          <a:xfrm>
            <a:off x="5181838" y="987426"/>
            <a:ext cx="6170593" cy="4873625"/>
          </a:xfrm>
        </p:spPr>
        <p:txBody>
          <a:bodyPr/>
          <a:lstStyle>
            <a:lvl1pPr>
              <a:defRPr sz="3199"/>
            </a:lvl1pPr>
            <a:lvl2pPr>
              <a:defRPr sz="2799"/>
            </a:lvl2pPr>
            <a:lvl3pPr>
              <a:defRPr sz="2399"/>
            </a:lvl3pPr>
            <a:lvl4pPr>
              <a:defRPr sz="1999"/>
            </a:lvl4pPr>
            <a:lvl5pPr>
              <a:defRPr sz="1999"/>
            </a:lvl5pPr>
            <a:lvl6pPr>
              <a:defRPr sz="1999"/>
            </a:lvl6pPr>
            <a:lvl7pPr>
              <a:defRPr sz="1999"/>
            </a:lvl7pPr>
            <a:lvl8pPr>
              <a:defRPr sz="1999"/>
            </a:lvl8pPr>
            <a:lvl9pPr>
              <a:defRPr sz="1999"/>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a:extLst>
              <a:ext uri="{FF2B5EF4-FFF2-40B4-BE49-F238E27FC236}">
                <a16:creationId xmlns:a16="http://schemas.microsoft.com/office/drawing/2014/main" id="{D2959370-4797-F1C0-0406-1E1E6C1A052E}"/>
              </a:ext>
            </a:extLst>
          </p:cNvPr>
          <p:cNvSpPr>
            <a:spLocks noGrp="1"/>
          </p:cNvSpPr>
          <p:nvPr>
            <p:ph type="body" sz="half" idx="2"/>
          </p:nvPr>
        </p:nvSpPr>
        <p:spPr>
          <a:xfrm>
            <a:off x="839570" y="2057400"/>
            <a:ext cx="3931213" cy="3811588"/>
          </a:xfrm>
        </p:spPr>
        <p:txBody>
          <a:bodyPr/>
          <a:lstStyle>
            <a:lvl1pPr marL="0" indent="0">
              <a:buNone/>
              <a:defRPr sz="16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3EB5D1EF-783B-7477-BD08-9FB767E64D1E}"/>
              </a:ext>
            </a:extLst>
          </p:cNvPr>
          <p:cNvSpPr>
            <a:spLocks noGrp="1"/>
          </p:cNvSpPr>
          <p:nvPr>
            <p:ph type="dt" sz="half" idx="10"/>
          </p:nvPr>
        </p:nvSpPr>
        <p:spPr/>
        <p:txBody>
          <a:bodyPr/>
          <a:lstStyle/>
          <a:p>
            <a:endParaRPr lang="fr-FR"/>
          </a:p>
        </p:txBody>
      </p:sp>
      <p:sp>
        <p:nvSpPr>
          <p:cNvPr id="6" name="Segnaposto piè di pagina 5">
            <a:extLst>
              <a:ext uri="{FF2B5EF4-FFF2-40B4-BE49-F238E27FC236}">
                <a16:creationId xmlns:a16="http://schemas.microsoft.com/office/drawing/2014/main" id="{F9437040-BACA-916C-E925-8391962A2B97}"/>
              </a:ext>
            </a:extLst>
          </p:cNvPr>
          <p:cNvSpPr>
            <a:spLocks noGrp="1"/>
          </p:cNvSpPr>
          <p:nvPr>
            <p:ph type="ftr" sz="quarter" idx="11"/>
          </p:nvPr>
        </p:nvSpPr>
        <p:spPr/>
        <p:txBody>
          <a:bodyPr/>
          <a:lstStyle/>
          <a:p>
            <a:endParaRPr lang="fr-FR"/>
          </a:p>
        </p:txBody>
      </p:sp>
      <p:sp>
        <p:nvSpPr>
          <p:cNvPr id="7" name="Segnaposto numero diapositiva 6">
            <a:extLst>
              <a:ext uri="{FF2B5EF4-FFF2-40B4-BE49-F238E27FC236}">
                <a16:creationId xmlns:a16="http://schemas.microsoft.com/office/drawing/2014/main" id="{5232139D-94A4-029E-4069-E5E896D371FB}"/>
              </a:ext>
            </a:extLst>
          </p:cNvPr>
          <p:cNvSpPr>
            <a:spLocks noGrp="1"/>
          </p:cNvSpPr>
          <p:nvPr>
            <p:ph type="sldNum" sz="quarter" idx="12"/>
          </p:nvPr>
        </p:nvSpPr>
        <p:spPr/>
        <p:txBody>
          <a:bodyPr/>
          <a:lstStyle/>
          <a:p>
            <a:fld id="{45C3C7EA-3F17-4DB1-801A-D87DBAB38924}" type="slidenum">
              <a:rPr lang="it-IT" smtClean="0"/>
              <a:t>‹N›</a:t>
            </a:fld>
            <a:endParaRPr lang="it-IT"/>
          </a:p>
        </p:txBody>
      </p:sp>
    </p:spTree>
    <p:extLst>
      <p:ext uri="{BB962C8B-B14F-4D97-AF65-F5344CB8AC3E}">
        <p14:creationId xmlns:p14="http://schemas.microsoft.com/office/powerpoint/2010/main" val="3661071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1121635-FF78-F762-9D80-092B5D998D76}"/>
              </a:ext>
            </a:extLst>
          </p:cNvPr>
          <p:cNvSpPr>
            <a:spLocks noGrp="1"/>
          </p:cNvSpPr>
          <p:nvPr>
            <p:ph type="title"/>
          </p:nvPr>
        </p:nvSpPr>
        <p:spPr>
          <a:xfrm>
            <a:off x="839570" y="457200"/>
            <a:ext cx="3931213" cy="1600200"/>
          </a:xfrm>
        </p:spPr>
        <p:txBody>
          <a:bodyPr anchor="b"/>
          <a:lstStyle>
            <a:lvl1pPr>
              <a:defRPr sz="3199"/>
            </a:lvl1pPr>
          </a:lstStyle>
          <a:p>
            <a:r>
              <a:rPr lang="it-IT"/>
              <a:t>Fare clic per modificare lo stile del titolo dello schema</a:t>
            </a:r>
          </a:p>
        </p:txBody>
      </p:sp>
      <p:sp>
        <p:nvSpPr>
          <p:cNvPr id="3" name="Segnaposto immagine 2">
            <a:extLst>
              <a:ext uri="{FF2B5EF4-FFF2-40B4-BE49-F238E27FC236}">
                <a16:creationId xmlns:a16="http://schemas.microsoft.com/office/drawing/2014/main" id="{C5F75F67-DE9E-729C-9A7C-D8B77B3098E6}"/>
              </a:ext>
            </a:extLst>
          </p:cNvPr>
          <p:cNvSpPr>
            <a:spLocks noGrp="1"/>
          </p:cNvSpPr>
          <p:nvPr>
            <p:ph type="pic" idx="1"/>
          </p:nvPr>
        </p:nvSpPr>
        <p:spPr>
          <a:xfrm>
            <a:off x="5181838" y="987426"/>
            <a:ext cx="6170593" cy="4873625"/>
          </a:xfrm>
        </p:spPr>
        <p:txBody>
          <a:bodyPr/>
          <a:lstStyle>
            <a:lvl1pPr marL="0" indent="0">
              <a:buNone/>
              <a:defRPr sz="3199"/>
            </a:lvl1pPr>
            <a:lvl2pPr marL="457063" indent="0">
              <a:buNone/>
              <a:defRPr sz="2799"/>
            </a:lvl2pPr>
            <a:lvl3pPr marL="914126" indent="0">
              <a:buNone/>
              <a:defRPr sz="2399"/>
            </a:lvl3pPr>
            <a:lvl4pPr marL="1371189" indent="0">
              <a:buNone/>
              <a:defRPr sz="1999"/>
            </a:lvl4pPr>
            <a:lvl5pPr marL="1828251" indent="0">
              <a:buNone/>
              <a:defRPr sz="1999"/>
            </a:lvl5pPr>
            <a:lvl6pPr marL="2285314" indent="0">
              <a:buNone/>
              <a:defRPr sz="1999"/>
            </a:lvl6pPr>
            <a:lvl7pPr marL="2742377" indent="0">
              <a:buNone/>
              <a:defRPr sz="1999"/>
            </a:lvl7pPr>
            <a:lvl8pPr marL="3199440" indent="0">
              <a:buNone/>
              <a:defRPr sz="1999"/>
            </a:lvl8pPr>
            <a:lvl9pPr marL="3656503" indent="0">
              <a:buNone/>
              <a:defRPr sz="1999"/>
            </a:lvl9pPr>
          </a:lstStyle>
          <a:p>
            <a:endParaRPr lang="it-IT"/>
          </a:p>
        </p:txBody>
      </p:sp>
      <p:sp>
        <p:nvSpPr>
          <p:cNvPr id="4" name="Segnaposto testo 3">
            <a:extLst>
              <a:ext uri="{FF2B5EF4-FFF2-40B4-BE49-F238E27FC236}">
                <a16:creationId xmlns:a16="http://schemas.microsoft.com/office/drawing/2014/main" id="{C59CB61D-3AD7-C63F-0CCF-B83F0C70A739}"/>
              </a:ext>
            </a:extLst>
          </p:cNvPr>
          <p:cNvSpPr>
            <a:spLocks noGrp="1"/>
          </p:cNvSpPr>
          <p:nvPr>
            <p:ph type="body" sz="half" idx="2"/>
          </p:nvPr>
        </p:nvSpPr>
        <p:spPr>
          <a:xfrm>
            <a:off x="839570" y="2057400"/>
            <a:ext cx="3931213" cy="3811588"/>
          </a:xfrm>
        </p:spPr>
        <p:txBody>
          <a:bodyPr/>
          <a:lstStyle>
            <a:lvl1pPr marL="0" indent="0">
              <a:buNone/>
              <a:defRPr sz="16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4CE2AFE5-7435-8862-D22C-2EE1BAED4620}"/>
              </a:ext>
            </a:extLst>
          </p:cNvPr>
          <p:cNvSpPr>
            <a:spLocks noGrp="1"/>
          </p:cNvSpPr>
          <p:nvPr>
            <p:ph type="dt" sz="half" idx="10"/>
          </p:nvPr>
        </p:nvSpPr>
        <p:spPr/>
        <p:txBody>
          <a:bodyPr/>
          <a:lstStyle/>
          <a:p>
            <a:endParaRPr lang="fr-FR"/>
          </a:p>
        </p:txBody>
      </p:sp>
      <p:sp>
        <p:nvSpPr>
          <p:cNvPr id="6" name="Segnaposto piè di pagina 5">
            <a:extLst>
              <a:ext uri="{FF2B5EF4-FFF2-40B4-BE49-F238E27FC236}">
                <a16:creationId xmlns:a16="http://schemas.microsoft.com/office/drawing/2014/main" id="{B94D1078-92AC-790E-B8CA-0E6A51541AF4}"/>
              </a:ext>
            </a:extLst>
          </p:cNvPr>
          <p:cNvSpPr>
            <a:spLocks noGrp="1"/>
          </p:cNvSpPr>
          <p:nvPr>
            <p:ph type="ftr" sz="quarter" idx="11"/>
          </p:nvPr>
        </p:nvSpPr>
        <p:spPr/>
        <p:txBody>
          <a:bodyPr/>
          <a:lstStyle/>
          <a:p>
            <a:endParaRPr lang="fr-FR"/>
          </a:p>
        </p:txBody>
      </p:sp>
      <p:sp>
        <p:nvSpPr>
          <p:cNvPr id="7" name="Segnaposto numero diapositiva 6">
            <a:extLst>
              <a:ext uri="{FF2B5EF4-FFF2-40B4-BE49-F238E27FC236}">
                <a16:creationId xmlns:a16="http://schemas.microsoft.com/office/drawing/2014/main" id="{786D6FD2-F1E4-4EED-5D7E-C6DA9DCDADE3}"/>
              </a:ext>
            </a:extLst>
          </p:cNvPr>
          <p:cNvSpPr>
            <a:spLocks noGrp="1"/>
          </p:cNvSpPr>
          <p:nvPr>
            <p:ph type="sldNum" sz="quarter" idx="12"/>
          </p:nvPr>
        </p:nvSpPr>
        <p:spPr/>
        <p:txBody>
          <a:bodyPr/>
          <a:lstStyle/>
          <a:p>
            <a:fld id="{45C3C7EA-3F17-4DB1-801A-D87DBAB38924}" type="slidenum">
              <a:rPr lang="it-IT" smtClean="0"/>
              <a:t>‹N›</a:t>
            </a:fld>
            <a:endParaRPr lang="it-IT"/>
          </a:p>
        </p:txBody>
      </p:sp>
    </p:spTree>
    <p:extLst>
      <p:ext uri="{BB962C8B-B14F-4D97-AF65-F5344CB8AC3E}">
        <p14:creationId xmlns:p14="http://schemas.microsoft.com/office/powerpoint/2010/main" val="3729866005"/>
      </p:ext>
    </p:extLst>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74" Type="http://schemas.openxmlformats.org/officeDocument/2006/relationships/slideLayout" Target="../slideLayouts/slideLayout74.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71" Type="http://schemas.openxmlformats.org/officeDocument/2006/relationships/slideLayout" Target="../slideLayouts/slideLayout7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a:extLst>
              <a:ext uri="{FF2B5EF4-FFF2-40B4-BE49-F238E27FC236}">
                <a16:creationId xmlns:a16="http://schemas.microsoft.com/office/drawing/2014/main" id="{642106A4-55D6-5182-558E-901BDE580B16}"/>
              </a:ext>
            </a:extLst>
          </p:cNvPr>
          <p:cNvSpPr>
            <a:spLocks noGrp="1"/>
          </p:cNvSpPr>
          <p:nvPr>
            <p:ph type="title"/>
          </p:nvPr>
        </p:nvSpPr>
        <p:spPr>
          <a:xfrm>
            <a:off x="837982" y="365126"/>
            <a:ext cx="10512862" cy="1325563"/>
          </a:xfrm>
          <a:prstGeom prst="rect">
            <a:avLst/>
          </a:prstGeom>
        </p:spPr>
        <p:txBody>
          <a:bodyPr vert="horz" lIns="91440" tIns="45720" rIns="91440" bIns="45720" rtlCol="0" anchor="ctr">
            <a:normAutofit/>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975DC9EC-BBF7-61C2-2E19-19FEF95333C1}"/>
              </a:ext>
            </a:extLst>
          </p:cNvPr>
          <p:cNvSpPr>
            <a:spLocks noGrp="1"/>
          </p:cNvSpPr>
          <p:nvPr>
            <p:ph type="body" idx="1"/>
          </p:nvPr>
        </p:nvSpPr>
        <p:spPr>
          <a:xfrm>
            <a:off x="837982" y="1825625"/>
            <a:ext cx="10512862" cy="4351338"/>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2178C51C-6D60-C599-ABF2-EE0205DE9BCF}"/>
              </a:ext>
            </a:extLst>
          </p:cNvPr>
          <p:cNvSpPr>
            <a:spLocks noGrp="1"/>
          </p:cNvSpPr>
          <p:nvPr>
            <p:ph type="dt" sz="half" idx="2"/>
          </p:nvPr>
        </p:nvSpPr>
        <p:spPr>
          <a:xfrm>
            <a:off x="837982" y="6356351"/>
            <a:ext cx="2742486"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fr-FR"/>
          </a:p>
        </p:txBody>
      </p:sp>
      <p:sp>
        <p:nvSpPr>
          <p:cNvPr id="5" name="Segnaposto piè di pagina 4">
            <a:extLst>
              <a:ext uri="{FF2B5EF4-FFF2-40B4-BE49-F238E27FC236}">
                <a16:creationId xmlns:a16="http://schemas.microsoft.com/office/drawing/2014/main" id="{6D44C59A-AE84-D8D2-CBCE-A92B991F7F46}"/>
              </a:ext>
            </a:extLst>
          </p:cNvPr>
          <p:cNvSpPr>
            <a:spLocks noGrp="1"/>
          </p:cNvSpPr>
          <p:nvPr>
            <p:ph type="ftr" sz="quarter" idx="3"/>
          </p:nvPr>
        </p:nvSpPr>
        <p:spPr>
          <a:xfrm>
            <a:off x="4037549" y="6356351"/>
            <a:ext cx="4113728"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Segnaposto numero diapositiva 5">
            <a:extLst>
              <a:ext uri="{FF2B5EF4-FFF2-40B4-BE49-F238E27FC236}">
                <a16:creationId xmlns:a16="http://schemas.microsoft.com/office/drawing/2014/main" id="{6DE23E26-5E1A-EE09-F4B3-CEED9C9AF318}"/>
              </a:ext>
            </a:extLst>
          </p:cNvPr>
          <p:cNvSpPr>
            <a:spLocks noGrp="1"/>
          </p:cNvSpPr>
          <p:nvPr>
            <p:ph type="sldNum" sz="quarter" idx="4"/>
          </p:nvPr>
        </p:nvSpPr>
        <p:spPr>
          <a:xfrm>
            <a:off x="8608357" y="6356351"/>
            <a:ext cx="274248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5C3C7EA-3F17-4DB1-801A-D87DBAB38924}" type="slidenum">
              <a:rPr lang="it-IT" smtClean="0"/>
              <a:t>‹N›</a:t>
            </a:fld>
            <a:endParaRPr lang="it-IT"/>
          </a:p>
        </p:txBody>
      </p:sp>
      <p:sp>
        <p:nvSpPr>
          <p:cNvPr id="7" name="Slide number">
            <a:extLst>
              <a:ext uri="{FF2B5EF4-FFF2-40B4-BE49-F238E27FC236}">
                <a16:creationId xmlns:a16="http://schemas.microsoft.com/office/drawing/2014/main" id="{F5E5FBC7-BE6C-2439-00B6-3D442DF6D2FD}"/>
              </a:ext>
            </a:extLst>
          </p:cNvPr>
          <p:cNvSpPr txBox="1"/>
          <p:nvPr userDrawn="1"/>
        </p:nvSpPr>
        <p:spPr bwMode="black">
          <a:xfrm>
            <a:off x="11477710" y="6536752"/>
            <a:ext cx="206680"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‹N›</a:t>
            </a:fld>
            <a:endParaRPr lang="en-US" sz="900" noProof="0"/>
          </a:p>
        </p:txBody>
      </p:sp>
    </p:spTree>
    <p:extLst>
      <p:ext uri="{BB962C8B-B14F-4D97-AF65-F5344CB8AC3E}">
        <p14:creationId xmlns:p14="http://schemas.microsoft.com/office/powerpoint/2010/main" val="2854640534"/>
      </p:ext>
    </p:extLst>
  </p:cSld>
  <p:clrMap bg1="lt1" tx1="dk1" bg2="lt2" tx2="dk2" accent1="accent1" accent2="accent2" accent3="accent3" accent4="accent4" accent5="accent5" accent6="accent6" hlink="hlink" folHlink="folHlink"/>
  <p:sldLayoutIdLst>
    <p:sldLayoutId id="2147483917" r:id="rId1"/>
    <p:sldLayoutId id="2147483918" r:id="rId2"/>
    <p:sldLayoutId id="2147483919" r:id="rId3"/>
    <p:sldLayoutId id="2147483920" r:id="rId4"/>
    <p:sldLayoutId id="2147483921" r:id="rId5"/>
    <p:sldLayoutId id="2147483922" r:id="rId6"/>
    <p:sldLayoutId id="2147483923" r:id="rId7"/>
    <p:sldLayoutId id="2147483924" r:id="rId8"/>
    <p:sldLayoutId id="2147483925" r:id="rId9"/>
    <p:sldLayoutId id="2147483926" r:id="rId10"/>
    <p:sldLayoutId id="2147483927" r:id="rId11"/>
    <p:sldLayoutId id="2147483928" r:id="rId12"/>
    <p:sldLayoutId id="2147483929" r:id="rId13"/>
    <p:sldLayoutId id="2147483680" r:id="rId14"/>
    <p:sldLayoutId id="2147483681" r:id="rId15"/>
    <p:sldLayoutId id="2147483682" r:id="rId16"/>
    <p:sldLayoutId id="2147483683" r:id="rId17"/>
    <p:sldLayoutId id="2147483684" r:id="rId18"/>
    <p:sldLayoutId id="2147483685" r:id="rId19"/>
    <p:sldLayoutId id="2147483686" r:id="rId20"/>
    <p:sldLayoutId id="2147483687" r:id="rId21"/>
    <p:sldLayoutId id="2147483688" r:id="rId22"/>
    <p:sldLayoutId id="2147483698" r:id="rId23"/>
    <p:sldLayoutId id="2147483706" r:id="rId24"/>
    <p:sldLayoutId id="2147483707" r:id="rId25"/>
    <p:sldLayoutId id="2147483708" r:id="rId26"/>
    <p:sldLayoutId id="2147483710" r:id="rId27"/>
    <p:sldLayoutId id="2147483711" r:id="rId28"/>
    <p:sldLayoutId id="2147483712" r:id="rId29"/>
    <p:sldLayoutId id="2147483714" r:id="rId30"/>
    <p:sldLayoutId id="2147483716" r:id="rId31"/>
    <p:sldLayoutId id="2147483718" r:id="rId32"/>
    <p:sldLayoutId id="2147483719" r:id="rId33"/>
    <p:sldLayoutId id="2147483720" r:id="rId34"/>
    <p:sldLayoutId id="2147483721" r:id="rId35"/>
    <p:sldLayoutId id="2147483722" r:id="rId36"/>
    <p:sldLayoutId id="2147483725" r:id="rId37"/>
    <p:sldLayoutId id="2147483728" r:id="rId38"/>
    <p:sldLayoutId id="2147483745" r:id="rId39"/>
    <p:sldLayoutId id="2147483746" r:id="rId40"/>
    <p:sldLayoutId id="2147483747" r:id="rId41"/>
    <p:sldLayoutId id="2147483748" r:id="rId42"/>
    <p:sldLayoutId id="2147483749" r:id="rId43"/>
    <p:sldLayoutId id="2147483750" r:id="rId44"/>
    <p:sldLayoutId id="2147483753" r:id="rId45"/>
    <p:sldLayoutId id="2147483754" r:id="rId46"/>
    <p:sldLayoutId id="2147483755" r:id="rId47"/>
    <p:sldLayoutId id="2147483756" r:id="rId48"/>
    <p:sldLayoutId id="2147483757" r:id="rId49"/>
    <p:sldLayoutId id="2147483758" r:id="rId50"/>
    <p:sldLayoutId id="2147483759" r:id="rId51"/>
    <p:sldLayoutId id="2147483760" r:id="rId52"/>
    <p:sldLayoutId id="2147483761" r:id="rId53"/>
    <p:sldLayoutId id="2147483762" r:id="rId54"/>
    <p:sldLayoutId id="2147483763" r:id="rId55"/>
    <p:sldLayoutId id="2147483766" r:id="rId56"/>
    <p:sldLayoutId id="2147483767" r:id="rId57"/>
    <p:sldLayoutId id="2147483884" r:id="rId58"/>
    <p:sldLayoutId id="2147483820" r:id="rId59"/>
    <p:sldLayoutId id="2147483821" r:id="rId60"/>
    <p:sldLayoutId id="2147483822" r:id="rId61"/>
    <p:sldLayoutId id="2147483823" r:id="rId62"/>
    <p:sldLayoutId id="2147483824" r:id="rId63"/>
    <p:sldLayoutId id="2147483825" r:id="rId64"/>
    <p:sldLayoutId id="2147483837" r:id="rId65"/>
    <p:sldLayoutId id="2147483838" r:id="rId66"/>
    <p:sldLayoutId id="2147483844" r:id="rId67"/>
    <p:sldLayoutId id="2147483848" r:id="rId68"/>
    <p:sldLayoutId id="2147483850" r:id="rId69"/>
    <p:sldLayoutId id="2147483863" r:id="rId70"/>
    <p:sldLayoutId id="2147483864" r:id="rId71"/>
    <p:sldLayoutId id="2147483877" r:id="rId72"/>
    <p:sldLayoutId id="2147483879" r:id="rId73"/>
    <p:sldLayoutId id="2147483880" r:id="rId74"/>
  </p:sldLayoutIdLst>
  <p:hf sldNum="0" hdr="0" ftr="0" dt="0"/>
  <p:txStyles>
    <p:titleStyle>
      <a:lvl1pPr algn="l" defTabSz="914126" rtl="0" eaLnBrk="1" latinLnBrk="0" hangingPunct="1">
        <a:lnSpc>
          <a:spcPct val="90000"/>
        </a:lnSpc>
        <a:spcBef>
          <a:spcPct val="0"/>
        </a:spcBef>
        <a:buNone/>
        <a:defRPr sz="4399" kern="1200">
          <a:solidFill>
            <a:schemeClr val="tx1"/>
          </a:solidFill>
          <a:latin typeface="+mj-lt"/>
          <a:ea typeface="+mj-ea"/>
          <a:cs typeface="+mj-cs"/>
        </a:defRPr>
      </a:lvl1pPr>
    </p:titleStyle>
    <p:bodyStyle>
      <a:lvl1pPr marL="228531" indent="-228531" algn="l" defTabSz="91412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594" indent="-228531" algn="l" defTabSz="914126" rtl="0" eaLnBrk="1" latinLnBrk="0" hangingPunct="1">
        <a:lnSpc>
          <a:spcPct val="90000"/>
        </a:lnSpc>
        <a:spcBef>
          <a:spcPts val="500"/>
        </a:spcBef>
        <a:buFont typeface="Arial" panose="020B0604020202020204" pitchFamily="34" charset="0"/>
        <a:buChar char="•"/>
        <a:defRPr sz="2399" kern="1200">
          <a:solidFill>
            <a:schemeClr val="tx1"/>
          </a:solidFill>
          <a:latin typeface="+mn-lt"/>
          <a:ea typeface="+mn-ea"/>
          <a:cs typeface="+mn-cs"/>
        </a:defRPr>
      </a:lvl2pPr>
      <a:lvl3pPr marL="1142657" indent="-228531" algn="l" defTabSz="914126" rtl="0" eaLnBrk="1" latinLnBrk="0" hangingPunct="1">
        <a:lnSpc>
          <a:spcPct val="90000"/>
        </a:lnSpc>
        <a:spcBef>
          <a:spcPts val="500"/>
        </a:spcBef>
        <a:buFont typeface="Arial" panose="020B0604020202020204" pitchFamily="34" charset="0"/>
        <a:buChar char="•"/>
        <a:defRPr sz="1999" kern="1200">
          <a:solidFill>
            <a:schemeClr val="tx1"/>
          </a:solidFill>
          <a:latin typeface="+mn-lt"/>
          <a:ea typeface="+mn-ea"/>
          <a:cs typeface="+mn-cs"/>
        </a:defRPr>
      </a:lvl3pPr>
      <a:lvl4pPr marL="1599720"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4pPr>
      <a:lvl5pPr marL="2056783"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5pPr>
      <a:lvl6pPr marL="2513846"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p:bodyStyle>
    <p:otherStyle>
      <a:defPPr>
        <a:defRPr lang="it-IT"/>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2.xml"/><Relationship Id="rId4" Type="http://schemas.openxmlformats.org/officeDocument/2006/relationships/image" Target="../media/image16.svg"/></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13.xml"/><Relationship Id="rId5" Type="http://schemas.openxmlformats.org/officeDocument/2006/relationships/image" Target="../media/image24.svg"/><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8" Type="http://schemas.openxmlformats.org/officeDocument/2006/relationships/diagramQuickStyle" Target="../diagrams/quickStyle2.xml"/><Relationship Id="rId3" Type="http://schemas.openxmlformats.org/officeDocument/2006/relationships/image" Target="../media/image17.png"/><Relationship Id="rId7" Type="http://schemas.openxmlformats.org/officeDocument/2006/relationships/diagramLayout" Target="../diagrams/layout2.xml"/><Relationship Id="rId2" Type="http://schemas.openxmlformats.org/officeDocument/2006/relationships/notesSlide" Target="../notesSlides/notesSlide12.xml"/><Relationship Id="rId1" Type="http://schemas.openxmlformats.org/officeDocument/2006/relationships/slideLayout" Target="../slideLayouts/slideLayout13.xml"/><Relationship Id="rId6" Type="http://schemas.openxmlformats.org/officeDocument/2006/relationships/diagramData" Target="../diagrams/data2.xml"/><Relationship Id="rId5" Type="http://schemas.openxmlformats.org/officeDocument/2006/relationships/image" Target="../media/image26.svg"/><Relationship Id="rId10" Type="http://schemas.microsoft.com/office/2007/relationships/diagramDrawing" Target="../diagrams/drawing2.xml"/><Relationship Id="rId4" Type="http://schemas.openxmlformats.org/officeDocument/2006/relationships/image" Target="../media/image25.png"/><Relationship Id="rId9" Type="http://schemas.openxmlformats.org/officeDocument/2006/relationships/diagramColors" Target="../diagrams/colors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13.xml"/><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13.xml"/><Relationship Id="rId4" Type="http://schemas.openxmlformats.org/officeDocument/2006/relationships/image" Target="../media/image17.png"/></Relationships>
</file>

<file path=ppt/slides/_rels/slide4.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19.jpeg"/><Relationship Id="rId7" Type="http://schemas.openxmlformats.org/officeDocument/2006/relationships/diagramQuickStyle" Target="../diagrams/quickStyle1.xml"/><Relationship Id="rId2" Type="http://schemas.openxmlformats.org/officeDocument/2006/relationships/notesSlide" Target="../notesSlides/notesSlide3.xml"/><Relationship Id="rId1" Type="http://schemas.openxmlformats.org/officeDocument/2006/relationships/slideLayout" Target="../slideLayouts/slideLayout13.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17.png"/><Relationship Id="rId9" Type="http://schemas.microsoft.com/office/2007/relationships/diagramDrawing" Target="../diagrams/drawing1.xml"/></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13.xml"/><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13.xml"/><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13.xml"/><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rot="10800000">
            <a:off x="0" y="892"/>
            <a:ext cx="12188825" cy="6856214"/>
          </a:xfrm>
          <a:prstGeom prst="rect">
            <a:avLst/>
          </a:prstGeom>
          <a:solidFill>
            <a:srgbClr val="3999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GB" sz="1799"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79" name="Freeform 78"/>
          <p:cNvSpPr/>
          <p:nvPr/>
        </p:nvSpPr>
        <p:spPr>
          <a:xfrm>
            <a:off x="3212048" y="722387"/>
            <a:ext cx="1772157" cy="2220271"/>
          </a:xfrm>
          <a:custGeom>
            <a:avLst/>
            <a:gdLst>
              <a:gd name="connsiteX0" fmla="*/ 604731 w 1772619"/>
              <a:gd name="connsiteY0" fmla="*/ 721821 h 2220849"/>
              <a:gd name="connsiteX1" fmla="*/ 428989 w 1772619"/>
              <a:gd name="connsiteY1" fmla="*/ 897563 h 2220849"/>
              <a:gd name="connsiteX2" fmla="*/ 480463 w 1772619"/>
              <a:gd name="connsiteY2" fmla="*/ 1021832 h 2220849"/>
              <a:gd name="connsiteX3" fmla="*/ 487877 w 1772619"/>
              <a:gd name="connsiteY3" fmla="*/ 1026830 h 2220849"/>
              <a:gd name="connsiteX4" fmla="*/ 516598 w 1772619"/>
              <a:gd name="connsiteY4" fmla="*/ 1046195 h 2220849"/>
              <a:gd name="connsiteX5" fmla="*/ 536324 w 1772619"/>
              <a:gd name="connsiteY5" fmla="*/ 1059494 h 2220849"/>
              <a:gd name="connsiteX6" fmla="*/ 604731 w 1772619"/>
              <a:gd name="connsiteY6" fmla="*/ 1073305 h 2220849"/>
              <a:gd name="connsiteX7" fmla="*/ 780473 w 1772619"/>
              <a:gd name="connsiteY7" fmla="*/ 897563 h 2220849"/>
              <a:gd name="connsiteX8" fmla="*/ 766662 w 1772619"/>
              <a:gd name="connsiteY8" fmla="*/ 829156 h 2220849"/>
              <a:gd name="connsiteX9" fmla="*/ 731222 w 1772619"/>
              <a:gd name="connsiteY9" fmla="*/ 776591 h 2220849"/>
              <a:gd name="connsiteX10" fmla="*/ 729000 w 1772619"/>
              <a:gd name="connsiteY10" fmla="*/ 773295 h 2220849"/>
              <a:gd name="connsiteX11" fmla="*/ 703262 w 1772619"/>
              <a:gd name="connsiteY11" fmla="*/ 755942 h 2220849"/>
              <a:gd name="connsiteX12" fmla="*/ 673138 w 1772619"/>
              <a:gd name="connsiteY12" fmla="*/ 735632 h 2220849"/>
              <a:gd name="connsiteX13" fmla="*/ 604731 w 1772619"/>
              <a:gd name="connsiteY13" fmla="*/ 721821 h 2220849"/>
              <a:gd name="connsiteX14" fmla="*/ 1772619 w 1772619"/>
              <a:gd name="connsiteY14" fmla="*/ 0 h 2220849"/>
              <a:gd name="connsiteX15" fmla="*/ 1761667 w 1772619"/>
              <a:gd name="connsiteY15" fmla="*/ 40873 h 2220849"/>
              <a:gd name="connsiteX16" fmla="*/ 1757362 w 1772619"/>
              <a:gd name="connsiteY16" fmla="*/ 42449 h 2220849"/>
              <a:gd name="connsiteX17" fmla="*/ 765788 w 1772619"/>
              <a:gd name="connsiteY17" fmla="*/ 737164 h 2220849"/>
              <a:gd name="connsiteX18" fmla="*/ 751853 w 1772619"/>
              <a:gd name="connsiteY18" fmla="*/ 753059 h 2220849"/>
              <a:gd name="connsiteX19" fmla="*/ 794732 w 1772619"/>
              <a:gd name="connsiteY19" fmla="*/ 816658 h 2220849"/>
              <a:gd name="connsiteX20" fmla="*/ 811180 w 1772619"/>
              <a:gd name="connsiteY20" fmla="*/ 898128 h 2220849"/>
              <a:gd name="connsiteX21" fmla="*/ 601877 w 1772619"/>
              <a:gd name="connsiteY21" fmla="*/ 1107431 h 2220849"/>
              <a:gd name="connsiteX22" fmla="*/ 520407 w 1772619"/>
              <a:gd name="connsiteY22" fmla="*/ 1090983 h 2220849"/>
              <a:gd name="connsiteX23" fmla="*/ 496827 w 1772619"/>
              <a:gd name="connsiteY23" fmla="*/ 1075085 h 2220849"/>
              <a:gd name="connsiteX24" fmla="*/ 446600 w 1772619"/>
              <a:gd name="connsiteY24" fmla="*/ 1148480 h 2220849"/>
              <a:gd name="connsiteX25" fmla="*/ 49725 w 1772619"/>
              <a:gd name="connsiteY25" fmla="*/ 2124450 h 2220849"/>
              <a:gd name="connsiteX26" fmla="*/ 36506 w 1772619"/>
              <a:gd name="connsiteY26" fmla="*/ 2211068 h 2220849"/>
              <a:gd name="connsiteX27" fmla="*/ 0 w 1772619"/>
              <a:gd name="connsiteY27" fmla="*/ 2220849 h 2220849"/>
              <a:gd name="connsiteX28" fmla="*/ 15778 w 1772619"/>
              <a:gd name="connsiteY28" fmla="*/ 2117467 h 2220849"/>
              <a:gd name="connsiteX29" fmla="*/ 417408 w 1772619"/>
              <a:gd name="connsiteY29" fmla="*/ 1129804 h 2220849"/>
              <a:gd name="connsiteX30" fmla="*/ 468106 w 1772619"/>
              <a:gd name="connsiteY30" fmla="*/ 1055721 h 2220849"/>
              <a:gd name="connsiteX31" fmla="*/ 453877 w 1772619"/>
              <a:gd name="connsiteY31" fmla="*/ 1046128 h 2220849"/>
              <a:gd name="connsiteX32" fmla="*/ 392574 w 1772619"/>
              <a:gd name="connsiteY32" fmla="*/ 898128 h 2220849"/>
              <a:gd name="connsiteX33" fmla="*/ 601877 w 1772619"/>
              <a:gd name="connsiteY33" fmla="*/ 688825 h 2220849"/>
              <a:gd name="connsiteX34" fmla="*/ 683347 w 1772619"/>
              <a:gd name="connsiteY34" fmla="*/ 705273 h 2220849"/>
              <a:gd name="connsiteX35" fmla="*/ 723783 w 1772619"/>
              <a:gd name="connsiteY35" fmla="*/ 732535 h 2220849"/>
              <a:gd name="connsiteX36" fmla="*/ 740419 w 1772619"/>
              <a:gd name="connsiteY36" fmla="*/ 713560 h 2220849"/>
              <a:gd name="connsiteX37" fmla="*/ 1743873 w 1772619"/>
              <a:gd name="connsiteY37" fmla="*/ 10521 h 2220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772619" h="2220849">
                <a:moveTo>
                  <a:pt x="604731" y="721821"/>
                </a:moveTo>
                <a:cubicBezTo>
                  <a:pt x="507671" y="721821"/>
                  <a:pt x="428989" y="800503"/>
                  <a:pt x="428989" y="897563"/>
                </a:cubicBezTo>
                <a:cubicBezTo>
                  <a:pt x="428989" y="946093"/>
                  <a:pt x="448660" y="990029"/>
                  <a:pt x="480463" y="1021832"/>
                </a:cubicBezTo>
                <a:lnTo>
                  <a:pt x="487877" y="1026830"/>
                </a:lnTo>
                <a:lnTo>
                  <a:pt x="516598" y="1046195"/>
                </a:lnTo>
                <a:lnTo>
                  <a:pt x="536324" y="1059494"/>
                </a:lnTo>
                <a:cubicBezTo>
                  <a:pt x="557350" y="1068387"/>
                  <a:pt x="580466" y="1073305"/>
                  <a:pt x="604731" y="1073305"/>
                </a:cubicBezTo>
                <a:cubicBezTo>
                  <a:pt x="701791" y="1073305"/>
                  <a:pt x="780473" y="994623"/>
                  <a:pt x="780473" y="897563"/>
                </a:cubicBezTo>
                <a:cubicBezTo>
                  <a:pt x="780473" y="873298"/>
                  <a:pt x="775556" y="850182"/>
                  <a:pt x="766662" y="829156"/>
                </a:cubicBezTo>
                <a:lnTo>
                  <a:pt x="731222" y="776591"/>
                </a:lnTo>
                <a:lnTo>
                  <a:pt x="729000" y="773295"/>
                </a:lnTo>
                <a:lnTo>
                  <a:pt x="703262" y="755942"/>
                </a:lnTo>
                <a:lnTo>
                  <a:pt x="673138" y="735632"/>
                </a:lnTo>
                <a:cubicBezTo>
                  <a:pt x="652113" y="726739"/>
                  <a:pt x="628996" y="721821"/>
                  <a:pt x="604731" y="721821"/>
                </a:cubicBezTo>
                <a:close/>
                <a:moveTo>
                  <a:pt x="1772619" y="0"/>
                </a:moveTo>
                <a:lnTo>
                  <a:pt x="1761667" y="40873"/>
                </a:lnTo>
                <a:lnTo>
                  <a:pt x="1757362" y="42449"/>
                </a:lnTo>
                <a:cubicBezTo>
                  <a:pt x="1378912" y="202520"/>
                  <a:pt x="1041624" y="440855"/>
                  <a:pt x="765788" y="737164"/>
                </a:cubicBezTo>
                <a:lnTo>
                  <a:pt x="751853" y="753059"/>
                </a:lnTo>
                <a:lnTo>
                  <a:pt x="794732" y="816658"/>
                </a:lnTo>
                <a:cubicBezTo>
                  <a:pt x="805323" y="841699"/>
                  <a:pt x="811180" y="869229"/>
                  <a:pt x="811180" y="898128"/>
                </a:cubicBezTo>
                <a:cubicBezTo>
                  <a:pt x="811180" y="1013723"/>
                  <a:pt x="717472" y="1107431"/>
                  <a:pt x="601877" y="1107431"/>
                </a:cubicBezTo>
                <a:cubicBezTo>
                  <a:pt x="572978" y="1107431"/>
                  <a:pt x="545448" y="1101574"/>
                  <a:pt x="520407" y="1090983"/>
                </a:cubicBezTo>
                <a:lnTo>
                  <a:pt x="496827" y="1075085"/>
                </a:lnTo>
                <a:lnTo>
                  <a:pt x="446600" y="1148480"/>
                </a:lnTo>
                <a:cubicBezTo>
                  <a:pt x="258513" y="1441858"/>
                  <a:pt x="121962" y="1771440"/>
                  <a:pt x="49725" y="2124450"/>
                </a:cubicBezTo>
                <a:lnTo>
                  <a:pt x="36506" y="2211068"/>
                </a:lnTo>
                <a:lnTo>
                  <a:pt x="0" y="2220849"/>
                </a:lnTo>
                <a:lnTo>
                  <a:pt x="15778" y="2117467"/>
                </a:lnTo>
                <a:cubicBezTo>
                  <a:pt x="88880" y="1760228"/>
                  <a:pt x="227067" y="1426697"/>
                  <a:pt x="417408" y="1129804"/>
                </a:cubicBezTo>
                <a:lnTo>
                  <a:pt x="468106" y="1055721"/>
                </a:lnTo>
                <a:lnTo>
                  <a:pt x="453877" y="1046128"/>
                </a:lnTo>
                <a:cubicBezTo>
                  <a:pt x="416001" y="1008251"/>
                  <a:pt x="392574" y="955926"/>
                  <a:pt x="392574" y="898128"/>
                </a:cubicBezTo>
                <a:cubicBezTo>
                  <a:pt x="392574" y="782533"/>
                  <a:pt x="486282" y="688825"/>
                  <a:pt x="601877" y="688825"/>
                </a:cubicBezTo>
                <a:cubicBezTo>
                  <a:pt x="630776" y="688825"/>
                  <a:pt x="658307" y="694682"/>
                  <a:pt x="683347" y="705273"/>
                </a:cubicBezTo>
                <a:lnTo>
                  <a:pt x="723783" y="732535"/>
                </a:lnTo>
                <a:lnTo>
                  <a:pt x="740419" y="713560"/>
                </a:lnTo>
                <a:cubicBezTo>
                  <a:pt x="1019560" y="413701"/>
                  <a:pt x="1360889" y="172510"/>
                  <a:pt x="1743873" y="10521"/>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GB" sz="1799"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6" name="Freeform 45"/>
          <p:cNvSpPr/>
          <p:nvPr/>
        </p:nvSpPr>
        <p:spPr>
          <a:xfrm>
            <a:off x="4276841" y="1160285"/>
            <a:ext cx="4743609" cy="5194753"/>
          </a:xfrm>
          <a:custGeom>
            <a:avLst/>
            <a:gdLst>
              <a:gd name="connsiteX0" fmla="*/ 3665259 w 4744845"/>
              <a:gd name="connsiteY0" fmla="*/ 0 h 5196106"/>
              <a:gd name="connsiteX1" fmla="*/ 3679762 w 4744845"/>
              <a:gd name="connsiteY1" fmla="*/ 10845 h 5196106"/>
              <a:gd name="connsiteX2" fmla="*/ 4744845 w 4744845"/>
              <a:gd name="connsiteY2" fmla="*/ 2269306 h 5196106"/>
              <a:gd name="connsiteX3" fmla="*/ 1818045 w 4744845"/>
              <a:gd name="connsiteY3" fmla="*/ 5196106 h 5196106"/>
              <a:gd name="connsiteX4" fmla="*/ 181643 w 4744845"/>
              <a:gd name="connsiteY4" fmla="*/ 4696255 h 5196106"/>
              <a:gd name="connsiteX5" fmla="*/ 0 w 4744845"/>
              <a:gd name="connsiteY5" fmla="*/ 4560424 h 5196106"/>
              <a:gd name="connsiteX6" fmla="*/ 42551 w 4744845"/>
              <a:gd name="connsiteY6" fmla="*/ 4549023 h 5196106"/>
              <a:gd name="connsiteX7" fmla="*/ 201018 w 4744845"/>
              <a:gd name="connsiteY7" fmla="*/ 4667522 h 5196106"/>
              <a:gd name="connsiteX8" fmla="*/ 1818046 w 4744845"/>
              <a:gd name="connsiteY8" fmla="*/ 5161456 h 5196106"/>
              <a:gd name="connsiteX9" fmla="*/ 4710196 w 4744845"/>
              <a:gd name="connsiteY9" fmla="*/ 2269306 h 5196106"/>
              <a:gd name="connsiteX10" fmla="*/ 3657722 w 4744845"/>
              <a:gd name="connsiteY10" fmla="*/ 37583 h 5196106"/>
              <a:gd name="connsiteX11" fmla="*/ 3655611 w 4744845"/>
              <a:gd name="connsiteY11" fmla="*/ 36005 h 5196106"/>
              <a:gd name="connsiteX12" fmla="*/ 3665259 w 4744845"/>
              <a:gd name="connsiteY12" fmla="*/ 0 h 5196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44845" h="5196106">
                <a:moveTo>
                  <a:pt x="3665259" y="0"/>
                </a:moveTo>
                <a:lnTo>
                  <a:pt x="3679762" y="10845"/>
                </a:lnTo>
                <a:cubicBezTo>
                  <a:pt x="4330235" y="547663"/>
                  <a:pt x="4744845" y="1360066"/>
                  <a:pt x="4744845" y="2269306"/>
                </a:cubicBezTo>
                <a:cubicBezTo>
                  <a:pt x="4744845" y="3885733"/>
                  <a:pt x="3434472" y="5196106"/>
                  <a:pt x="1818045" y="5196106"/>
                </a:cubicBezTo>
                <a:cubicBezTo>
                  <a:pt x="1211885" y="5196106"/>
                  <a:pt x="648764" y="5011835"/>
                  <a:pt x="181643" y="4696255"/>
                </a:cubicBezTo>
                <a:lnTo>
                  <a:pt x="0" y="4560424"/>
                </a:lnTo>
                <a:lnTo>
                  <a:pt x="42551" y="4549023"/>
                </a:lnTo>
                <a:lnTo>
                  <a:pt x="201018" y="4667522"/>
                </a:lnTo>
                <a:cubicBezTo>
                  <a:pt x="662608" y="4979367"/>
                  <a:pt x="1219062" y="5161456"/>
                  <a:pt x="1818046" y="5161456"/>
                </a:cubicBezTo>
                <a:cubicBezTo>
                  <a:pt x="3415336" y="5161456"/>
                  <a:pt x="4710196" y="3866596"/>
                  <a:pt x="4710196" y="2269306"/>
                </a:cubicBezTo>
                <a:cubicBezTo>
                  <a:pt x="4710196" y="1370831"/>
                  <a:pt x="4300494" y="568046"/>
                  <a:pt x="3657722" y="37583"/>
                </a:cubicBezTo>
                <a:lnTo>
                  <a:pt x="3655611" y="36005"/>
                </a:lnTo>
                <a:lnTo>
                  <a:pt x="3665259" y="0"/>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GB" sz="1799"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92" name="Freeform 91"/>
          <p:cNvSpPr/>
          <p:nvPr/>
        </p:nvSpPr>
        <p:spPr>
          <a:xfrm>
            <a:off x="2374776" y="-290636"/>
            <a:ext cx="7439270" cy="7439270"/>
          </a:xfrm>
          <a:custGeom>
            <a:avLst/>
            <a:gdLst>
              <a:gd name="connsiteX0" fmla="*/ 3720604 w 7441208"/>
              <a:gd name="connsiteY0" fmla="*/ 0 h 7441208"/>
              <a:gd name="connsiteX1" fmla="*/ 7441208 w 7441208"/>
              <a:gd name="connsiteY1" fmla="*/ 3720604 h 7441208"/>
              <a:gd name="connsiteX2" fmla="*/ 3720604 w 7441208"/>
              <a:gd name="connsiteY2" fmla="*/ 7441208 h 7441208"/>
              <a:gd name="connsiteX3" fmla="*/ 635421 w 7441208"/>
              <a:gd name="connsiteY3" fmla="*/ 5800829 h 7441208"/>
              <a:gd name="connsiteX4" fmla="*/ 456035 w 7441208"/>
              <a:gd name="connsiteY4" fmla="*/ 5505552 h 7441208"/>
              <a:gd name="connsiteX5" fmla="*/ 485448 w 7441208"/>
              <a:gd name="connsiteY5" fmla="*/ 5489587 h 7441208"/>
              <a:gd name="connsiteX6" fmla="*/ 592198 w 7441208"/>
              <a:gd name="connsiteY6" fmla="*/ 5288814 h 7441208"/>
              <a:gd name="connsiteX7" fmla="*/ 350074 w 7441208"/>
              <a:gd name="connsiteY7" fmla="*/ 5046690 h 7441208"/>
              <a:gd name="connsiteX8" fmla="*/ 255829 w 7441208"/>
              <a:gd name="connsiteY8" fmla="*/ 5065718 h 7441208"/>
              <a:gd name="connsiteX9" fmla="*/ 252450 w 7441208"/>
              <a:gd name="connsiteY9" fmla="*/ 5067551 h 7441208"/>
              <a:gd name="connsiteX10" fmla="*/ 225765 w 7441208"/>
              <a:gd name="connsiteY10" fmla="*/ 4999873 h 7441208"/>
              <a:gd name="connsiteX11" fmla="*/ 0 w 7441208"/>
              <a:gd name="connsiteY11" fmla="*/ 3720604 h 7441208"/>
              <a:gd name="connsiteX12" fmla="*/ 3720604 w 7441208"/>
              <a:gd name="connsiteY12" fmla="*/ 0 h 7441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441208" h="7441208">
                <a:moveTo>
                  <a:pt x="3720604" y="0"/>
                </a:moveTo>
                <a:cubicBezTo>
                  <a:pt x="5775437" y="0"/>
                  <a:pt x="7441208" y="1665771"/>
                  <a:pt x="7441208" y="3720604"/>
                </a:cubicBezTo>
                <a:cubicBezTo>
                  <a:pt x="7441208" y="5775437"/>
                  <a:pt x="5775437" y="7441208"/>
                  <a:pt x="3720604" y="7441208"/>
                </a:cubicBezTo>
                <a:cubicBezTo>
                  <a:pt x="2436334" y="7441208"/>
                  <a:pt x="1304040" y="6790516"/>
                  <a:pt x="635421" y="5800829"/>
                </a:cubicBezTo>
                <a:lnTo>
                  <a:pt x="456035" y="5505552"/>
                </a:lnTo>
                <a:lnTo>
                  <a:pt x="485448" y="5489587"/>
                </a:lnTo>
                <a:cubicBezTo>
                  <a:pt x="549853" y="5446076"/>
                  <a:pt x="592198" y="5372390"/>
                  <a:pt x="592198" y="5288814"/>
                </a:cubicBezTo>
                <a:cubicBezTo>
                  <a:pt x="592198" y="5155093"/>
                  <a:pt x="483795" y="5046690"/>
                  <a:pt x="350074" y="5046690"/>
                </a:cubicBezTo>
                <a:cubicBezTo>
                  <a:pt x="316644" y="5046690"/>
                  <a:pt x="284796" y="5053465"/>
                  <a:pt x="255829" y="5065718"/>
                </a:cubicBezTo>
                <a:lnTo>
                  <a:pt x="252450" y="5067551"/>
                </a:lnTo>
                <a:lnTo>
                  <a:pt x="225765" y="4999873"/>
                </a:lnTo>
                <a:cubicBezTo>
                  <a:pt x="79710" y="4600976"/>
                  <a:pt x="0" y="4170099"/>
                  <a:pt x="0" y="3720604"/>
                </a:cubicBezTo>
                <a:cubicBezTo>
                  <a:pt x="0" y="1665771"/>
                  <a:pt x="1665771" y="0"/>
                  <a:pt x="3720604" y="0"/>
                </a:cubicBezTo>
                <a:close/>
              </a:path>
            </a:pathLst>
          </a:cu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GB" sz="1799"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55" name="Oval 54"/>
          <p:cNvSpPr/>
          <p:nvPr/>
        </p:nvSpPr>
        <p:spPr>
          <a:xfrm>
            <a:off x="7942523" y="5238863"/>
            <a:ext cx="418496" cy="41849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GB" sz="1799"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93" name="Oval 92"/>
          <p:cNvSpPr/>
          <p:nvPr/>
        </p:nvSpPr>
        <p:spPr>
          <a:xfrm>
            <a:off x="2592643" y="4837902"/>
            <a:ext cx="261732" cy="26173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GB" sz="1799"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1" name="TextBox 10"/>
          <p:cNvSpPr txBox="1"/>
          <p:nvPr/>
        </p:nvSpPr>
        <p:spPr>
          <a:xfrm>
            <a:off x="4227173" y="1519836"/>
            <a:ext cx="3888885" cy="2523768"/>
          </a:xfrm>
          <a:prstGeom prst="rect">
            <a:avLst/>
          </a:prstGeom>
          <a:noFill/>
        </p:spPr>
        <p:txBody>
          <a:bodyPr wrap="none" lIns="91440" tIns="45720" rIns="91440" bIns="45720" rtlCol="0" anchor="t">
            <a:spAutoFit/>
          </a:bodyPr>
          <a:lstStyle/>
          <a:p>
            <a:pPr algn="ctr" defTabSz="914126">
              <a:defRPr/>
            </a:pPr>
            <a:r>
              <a:rPr lang="en-GB" sz="2800" dirty="0">
                <a:solidFill>
                  <a:srgbClr val="FFFFFF"/>
                </a:solidFill>
                <a:latin typeface="Brown"/>
              </a:rPr>
              <a:t>Data League</a:t>
            </a:r>
          </a:p>
          <a:p>
            <a:pPr algn="ctr" defTabSz="914126">
              <a:defRPr/>
            </a:pPr>
            <a:endParaRPr lang="en-GB" sz="2800" dirty="0">
              <a:solidFill>
                <a:srgbClr val="FFFFFF"/>
              </a:solidFill>
              <a:latin typeface="Brown"/>
            </a:endParaRPr>
          </a:p>
          <a:p>
            <a:pPr algn="ctr" defTabSz="914126">
              <a:defRPr/>
            </a:pPr>
            <a:r>
              <a:rPr lang="en-GB" sz="2800" dirty="0">
                <a:solidFill>
                  <a:srgbClr val="FFFFFF"/>
                </a:solidFill>
                <a:latin typeface="Brown"/>
              </a:rPr>
              <a:t> </a:t>
            </a:r>
          </a:p>
          <a:p>
            <a:pPr algn="ctr" defTabSz="914126">
              <a:defRPr/>
            </a:pPr>
            <a:r>
              <a:rPr lang="en-GB" sz="2800" dirty="0">
                <a:solidFill>
                  <a:srgbClr val="FFFFFF"/>
                </a:solidFill>
                <a:latin typeface="Brown"/>
              </a:rPr>
              <a:t>Gianluca Coletta’s Project</a:t>
            </a:r>
          </a:p>
          <a:p>
            <a:pPr algn="ctr" defTabSz="914126">
              <a:defRPr/>
            </a:pPr>
            <a:r>
              <a:rPr lang="en-GB" sz="2800" dirty="0">
                <a:solidFill>
                  <a:srgbClr val="FFFFFF"/>
                </a:solidFill>
                <a:latin typeface="Brown"/>
              </a:rPr>
              <a:t>12 December – 2023</a:t>
            </a:r>
          </a:p>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GB" b="0" i="0" u="none" strike="noStrike" kern="1200" cap="none" spc="0" normalizeH="0" baseline="0" noProof="0" dirty="0">
              <a:ln>
                <a:noFill/>
              </a:ln>
              <a:solidFill>
                <a:srgbClr val="FFFFFF"/>
              </a:solidFill>
              <a:effectLst/>
              <a:uLnTx/>
              <a:uFillTx/>
              <a:latin typeface="Brown" pitchFamily="50" charset="0"/>
            </a:endParaRPr>
          </a:p>
        </p:txBody>
      </p:sp>
      <p:pic>
        <p:nvPicPr>
          <p:cNvPr id="14" name="Image 13" descr="APSIA-ID-LOGO-RVB-HD.png">
            <a:extLst>
              <a:ext uri="{FF2B5EF4-FFF2-40B4-BE49-F238E27FC236}">
                <a16:creationId xmlns:a16="http://schemas.microsoft.com/office/drawing/2014/main" id="{13777445-A57E-4845-B2D4-4838575F648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155523" y="3954224"/>
            <a:ext cx="2022999" cy="740454"/>
          </a:xfrm>
          <a:prstGeom prst="rect">
            <a:avLst/>
          </a:prstGeom>
        </p:spPr>
      </p:pic>
      <p:sp>
        <p:nvSpPr>
          <p:cNvPr id="9" name="Holder 2">
            <a:extLst>
              <a:ext uri="{FF2B5EF4-FFF2-40B4-BE49-F238E27FC236}">
                <a16:creationId xmlns:a16="http://schemas.microsoft.com/office/drawing/2014/main" id="{B0EA6308-7FD8-E732-9661-E654175AD389}"/>
              </a:ext>
            </a:extLst>
          </p:cNvPr>
          <p:cNvSpPr txBox="1">
            <a:spLocks/>
          </p:cNvSpPr>
          <p:nvPr/>
        </p:nvSpPr>
        <p:spPr>
          <a:xfrm>
            <a:off x="0" y="6598530"/>
            <a:ext cx="12188824" cy="258578"/>
          </a:xfrm>
          <a:prstGeom prst="rect">
            <a:avLst/>
          </a:prstGeom>
        </p:spPr>
        <p:txBody>
          <a:bodyPr lIns="0" tIns="0" rIns="0" bIns="0"/>
          <a:lstStyle>
            <a:defPPr>
              <a:defRPr lang="fr-FR"/>
            </a:defPPr>
            <a:lvl1pPr marL="0" algn="ctr" defTabSz="914400" rtl="0" eaLnBrk="1" latinLnBrk="0" hangingPunct="1">
              <a:defRPr sz="849" b="0" i="0" kern="1200">
                <a:solidFill>
                  <a:schemeClr val="tx1">
                    <a:lumMod val="7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ts val="1173"/>
              </a:lnSpc>
              <a:spcBef>
                <a:spcPts val="127"/>
              </a:spcBef>
              <a:spcAft>
                <a:spcPts val="0"/>
              </a:spcAft>
              <a:buClrTx/>
              <a:buSzTx/>
              <a:buFontTx/>
              <a:buNone/>
              <a:tabLst/>
              <a:defRPr/>
            </a:pPr>
            <a:r>
              <a:rPr kumimoji="0" lang="fr-FR" sz="849" b="0" i="0" u="none" strike="noStrike" kern="1200" cap="none" spc="-3" normalizeH="0" baseline="0" noProof="0">
                <a:ln>
                  <a:noFill/>
                </a:ln>
                <a:solidFill>
                  <a:srgbClr val="1F4A6F"/>
                </a:solidFill>
                <a:effectLst/>
                <a:uLnTx/>
                <a:uFillTx/>
                <a:latin typeface="+mj-lt"/>
                <a:ea typeface="Open Sans Light" panose="020B0306030504020204" pitchFamily="34" charset="0"/>
                <a:cs typeface="Open Sans Light" panose="020B0306030504020204" pitchFamily="34" charset="0"/>
              </a:rPr>
              <a:t>© 2023 APSIA</a:t>
            </a:r>
            <a:r>
              <a:rPr kumimoji="0" lang="fr-FR" sz="849" b="0" i="0" u="none" strike="noStrike" kern="1200" cap="none" spc="-6" normalizeH="0" baseline="0" noProof="0">
                <a:ln>
                  <a:noFill/>
                </a:ln>
                <a:solidFill>
                  <a:srgbClr val="1F4A6F"/>
                </a:solidFill>
                <a:effectLst/>
                <a:uLnTx/>
                <a:uFillTx/>
                <a:latin typeface="+mj-lt"/>
                <a:ea typeface="Open Sans Light" panose="020B0306030504020204" pitchFamily="34" charset="0"/>
                <a:cs typeface="Open Sans Light" panose="020B0306030504020204" pitchFamily="34" charset="0"/>
              </a:rPr>
              <a:t>– Tous droits réservés</a:t>
            </a:r>
          </a:p>
        </p:txBody>
      </p:sp>
      <p:pic>
        <p:nvPicPr>
          <p:cNvPr id="5" name="Graphic 4" descr="Flask outline">
            <a:extLst>
              <a:ext uri="{FF2B5EF4-FFF2-40B4-BE49-F238E27FC236}">
                <a16:creationId xmlns:a16="http://schemas.microsoft.com/office/drawing/2014/main" id="{85F1E1EF-03D7-DC12-95C3-7F14B57A77B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942994" y="2109076"/>
            <a:ext cx="457200" cy="457200"/>
          </a:xfrm>
          <a:prstGeom prst="rect">
            <a:avLst/>
          </a:prstGeom>
        </p:spPr>
      </p:pic>
    </p:spTree>
    <p:extLst>
      <p:ext uri="{BB962C8B-B14F-4D97-AF65-F5344CB8AC3E}">
        <p14:creationId xmlns:p14="http://schemas.microsoft.com/office/powerpoint/2010/main" val="149974957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7" name="Rectangle 16">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271" y="365125"/>
            <a:ext cx="11164539"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FC9B4B2C-A23A-2C66-4E9D-EE249BFA92C5}"/>
              </a:ext>
            </a:extLst>
          </p:cNvPr>
          <p:cNvSpPr txBox="1"/>
          <p:nvPr/>
        </p:nvSpPr>
        <p:spPr>
          <a:xfrm>
            <a:off x="1046473" y="586822"/>
            <a:ext cx="3616650" cy="1645920"/>
          </a:xfrm>
          <a:prstGeom prst="rect">
            <a:avLst/>
          </a:prstGeom>
        </p:spPr>
        <p:txBody>
          <a:bodyPr vert="horz" lIns="91440" tIns="45720" rIns="91440" bIns="45720" rtlCol="0" anchor="ctr">
            <a:normAutofit fontScale="92500"/>
          </a:bodyPr>
          <a:lstStyle/>
          <a:p>
            <a:pPr fontAlgn="base">
              <a:lnSpc>
                <a:spcPct val="150000"/>
              </a:lnSpc>
              <a:spcBef>
                <a:spcPct val="0"/>
              </a:spcBef>
              <a:spcAft>
                <a:spcPts val="600"/>
              </a:spcAft>
            </a:pPr>
            <a:r>
              <a:rPr lang="en-US" sz="3200" b="1" kern="1200" dirty="0">
                <a:solidFill>
                  <a:srgbClr val="054EFE"/>
                </a:solidFill>
                <a:latin typeface="+mj-lt"/>
                <a:ea typeface="+mj-ea"/>
                <a:cs typeface="+mj-cs"/>
              </a:rPr>
              <a:t>Preprocessing and data extraction (3/3)</a:t>
            </a:r>
          </a:p>
        </p:txBody>
      </p:sp>
      <p:sp>
        <p:nvSpPr>
          <p:cNvPr id="19" name="Rectangle 18">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280" y="1057739"/>
            <a:ext cx="127982"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1" name="Rectangle 20">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2245" y="1400640"/>
            <a:ext cx="1463040" cy="18283"/>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 name="CasellaDiTesto 3">
            <a:extLst>
              <a:ext uri="{FF2B5EF4-FFF2-40B4-BE49-F238E27FC236}">
                <a16:creationId xmlns:a16="http://schemas.microsoft.com/office/drawing/2014/main" id="{45F7C8E4-71DE-A882-9DBE-B2C3FD3F0B9E}"/>
              </a:ext>
            </a:extLst>
          </p:cNvPr>
          <p:cNvSpPr txBox="1"/>
          <p:nvPr/>
        </p:nvSpPr>
        <p:spPr>
          <a:xfrm>
            <a:off x="5349770" y="586822"/>
            <a:ext cx="6001073" cy="1645920"/>
          </a:xfrm>
          <a:prstGeom prst="rect">
            <a:avLst/>
          </a:prstGeom>
        </p:spPr>
        <p:txBody>
          <a:bodyPr vert="horz" lIns="91440" tIns="45720" rIns="91440" bIns="45720" rtlCol="0" anchor="ctr">
            <a:normAutofit lnSpcReduction="10000"/>
          </a:bodyPr>
          <a:lstStyle/>
          <a:p>
            <a:pPr algn="just">
              <a:lnSpc>
                <a:spcPct val="150000"/>
              </a:lnSpc>
              <a:spcAft>
                <a:spcPts val="600"/>
              </a:spcAft>
            </a:pPr>
            <a:endParaRPr lang="en-US" sz="1600" dirty="0"/>
          </a:p>
          <a:p>
            <a:pPr algn="just">
              <a:lnSpc>
                <a:spcPct val="150000"/>
              </a:lnSpc>
              <a:spcAft>
                <a:spcPts val="600"/>
              </a:spcAft>
            </a:pPr>
            <a:r>
              <a:rPr lang="en-US" sz="1600" dirty="0"/>
              <a:t>In addition, for each transaction, additional useful information was obtained from other tables: like the </a:t>
            </a:r>
            <a:r>
              <a:rPr lang="en-US" sz="1600" b="1" dirty="0" err="1"/>
              <a:t>GroupChartOfAccounts</a:t>
            </a:r>
            <a:r>
              <a:rPr lang="en-US" sz="1600" dirty="0"/>
              <a:t> name, </a:t>
            </a:r>
            <a:r>
              <a:rPr lang="en-US" sz="1600" b="1" dirty="0" err="1"/>
              <a:t>PostingType</a:t>
            </a:r>
            <a:r>
              <a:rPr lang="en-US" sz="1600" dirty="0"/>
              <a:t>, </a:t>
            </a:r>
            <a:r>
              <a:rPr lang="en-US" sz="1600" b="1" dirty="0" err="1"/>
              <a:t>JournalCategory</a:t>
            </a:r>
            <a:r>
              <a:rPr lang="en-US" sz="1600" dirty="0"/>
              <a:t>, </a:t>
            </a:r>
            <a:r>
              <a:rPr lang="en-US" sz="1600" b="1" dirty="0"/>
              <a:t>Journal Type</a:t>
            </a:r>
            <a:r>
              <a:rPr lang="en-US" sz="1600" dirty="0"/>
              <a:t>, etc.</a:t>
            </a:r>
          </a:p>
          <a:p>
            <a:pPr marL="285750" indent="-228600">
              <a:lnSpc>
                <a:spcPct val="90000"/>
              </a:lnSpc>
              <a:spcAft>
                <a:spcPts val="600"/>
              </a:spcAft>
              <a:buFont typeface="Arial" panose="020B0604020202020204" pitchFamily="34" charset="0"/>
              <a:buChar char="•"/>
            </a:pPr>
            <a:endParaRPr lang="en-US" dirty="0"/>
          </a:p>
          <a:p>
            <a:pPr marL="285750" indent="-228600">
              <a:lnSpc>
                <a:spcPct val="90000"/>
              </a:lnSpc>
              <a:spcAft>
                <a:spcPts val="600"/>
              </a:spcAft>
              <a:buFont typeface="Arial" panose="020B0604020202020204" pitchFamily="34" charset="0"/>
              <a:buChar char="•"/>
            </a:pPr>
            <a:endParaRPr lang="en-US" dirty="0"/>
          </a:p>
        </p:txBody>
      </p:sp>
      <p:sp>
        <p:nvSpPr>
          <p:cNvPr id="2" name="Holder 2">
            <a:extLst>
              <a:ext uri="{FF2B5EF4-FFF2-40B4-BE49-F238E27FC236}">
                <a16:creationId xmlns:a16="http://schemas.microsoft.com/office/drawing/2014/main" id="{FC789F23-8292-EB8D-9725-826CE259F97F}"/>
              </a:ext>
            </a:extLst>
          </p:cNvPr>
          <p:cNvSpPr txBox="1">
            <a:spLocks/>
          </p:cNvSpPr>
          <p:nvPr/>
        </p:nvSpPr>
        <p:spPr>
          <a:xfrm>
            <a:off x="0" y="6598530"/>
            <a:ext cx="12188824" cy="258578"/>
          </a:xfrm>
          <a:prstGeom prst="rect">
            <a:avLst/>
          </a:prstGeom>
        </p:spPr>
        <p:txBody>
          <a:bodyPr lIns="0" tIns="0" rIns="0" bIns="0"/>
          <a:lstStyle>
            <a:defPPr>
              <a:defRPr lang="fr-FR"/>
            </a:defPPr>
            <a:lvl1pPr marL="0" algn="ctr" defTabSz="914400" rtl="0" eaLnBrk="1" latinLnBrk="0" hangingPunct="1">
              <a:defRPr sz="849" b="0" i="0" kern="1200">
                <a:solidFill>
                  <a:schemeClr val="tx1">
                    <a:lumMod val="7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ts val="1173"/>
              </a:lnSpc>
              <a:spcBef>
                <a:spcPts val="127"/>
              </a:spcBef>
              <a:spcAft>
                <a:spcPts val="0"/>
              </a:spcAft>
              <a:buClrTx/>
              <a:buSzTx/>
              <a:buFontTx/>
              <a:buNone/>
              <a:tabLst/>
              <a:defRPr/>
            </a:pPr>
            <a:r>
              <a:rPr kumimoji="0" lang="fr-FR" sz="849" b="0" i="0" u="none" strike="noStrike" kern="1200" cap="none" spc="-3" normalizeH="0" baseline="0" noProof="0">
                <a:ln>
                  <a:noFill/>
                </a:ln>
                <a:solidFill>
                  <a:srgbClr val="1F4A6F"/>
                </a:solidFill>
                <a:effectLst/>
                <a:uLnTx/>
                <a:uFillTx/>
                <a:latin typeface="+mj-lt"/>
                <a:ea typeface="Open Sans Light" panose="020B0306030504020204" pitchFamily="34" charset="0"/>
                <a:cs typeface="Open Sans Light" panose="020B0306030504020204" pitchFamily="34" charset="0"/>
              </a:rPr>
              <a:t>© 2023 APSIA</a:t>
            </a:r>
            <a:r>
              <a:rPr kumimoji="0" lang="fr-FR" sz="849" b="0" i="0" u="none" strike="noStrike" kern="1200" cap="none" spc="-6" normalizeH="0" baseline="0" noProof="0">
                <a:ln>
                  <a:noFill/>
                </a:ln>
                <a:solidFill>
                  <a:srgbClr val="1F4A6F"/>
                </a:solidFill>
                <a:effectLst/>
                <a:uLnTx/>
                <a:uFillTx/>
                <a:latin typeface="+mj-lt"/>
                <a:ea typeface="Open Sans Light" panose="020B0306030504020204" pitchFamily="34" charset="0"/>
                <a:cs typeface="Open Sans Light" panose="020B0306030504020204" pitchFamily="34" charset="0"/>
              </a:rPr>
              <a:t>– Tous droits réservés</a:t>
            </a:r>
          </a:p>
        </p:txBody>
      </p:sp>
      <p:pic>
        <p:nvPicPr>
          <p:cNvPr id="3" name="Picture 2" descr="Apsia, expert en transformation digitale et de projets Cloud ERP, CRM, Data">
            <a:extLst>
              <a:ext uri="{FF2B5EF4-FFF2-40B4-BE49-F238E27FC236}">
                <a16:creationId xmlns:a16="http://schemas.microsoft.com/office/drawing/2014/main" id="{76B3BB00-6031-2007-BF9D-D7DF6DB834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073" y="6487712"/>
            <a:ext cx="609389" cy="233599"/>
          </a:xfrm>
          <a:prstGeom prst="rect">
            <a:avLst/>
          </a:prstGeom>
          <a:noFill/>
          <a:extLst>
            <a:ext uri="{909E8E84-426E-40DD-AFC4-6F175D3DCCD1}">
              <a14:hiddenFill xmlns:a14="http://schemas.microsoft.com/office/drawing/2010/main">
                <a:solidFill>
                  <a:srgbClr val="FFFFFF"/>
                </a:solidFill>
              </a14:hiddenFill>
            </a:ext>
          </a:extLst>
        </p:spPr>
      </p:pic>
      <p:sp>
        <p:nvSpPr>
          <p:cNvPr id="5" name="Oval 4">
            <a:extLst>
              <a:ext uri="{FF2B5EF4-FFF2-40B4-BE49-F238E27FC236}">
                <a16:creationId xmlns:a16="http://schemas.microsoft.com/office/drawing/2014/main" id="{74CC0820-4E4C-458E-B3DB-5FBAB1B92263}"/>
              </a:ext>
            </a:extLst>
          </p:cNvPr>
          <p:cNvSpPr/>
          <p:nvPr/>
        </p:nvSpPr>
        <p:spPr>
          <a:xfrm>
            <a:off x="10961090" y="259930"/>
            <a:ext cx="144000" cy="144000"/>
          </a:xfrm>
          <a:prstGeom prst="ellipse">
            <a:avLst/>
          </a:prstGeom>
          <a:solidFill>
            <a:srgbClr val="FF5C35"/>
          </a:solidFill>
          <a:ln>
            <a:solidFill>
              <a:srgbClr val="FF5C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Oval 5">
            <a:extLst>
              <a:ext uri="{FF2B5EF4-FFF2-40B4-BE49-F238E27FC236}">
                <a16:creationId xmlns:a16="http://schemas.microsoft.com/office/drawing/2014/main" id="{23D32489-C744-89DC-27FA-2738A03F933F}"/>
              </a:ext>
            </a:extLst>
          </p:cNvPr>
          <p:cNvSpPr/>
          <p:nvPr/>
        </p:nvSpPr>
        <p:spPr>
          <a:xfrm>
            <a:off x="11318141" y="259930"/>
            <a:ext cx="144000" cy="144000"/>
          </a:xfrm>
          <a:prstGeom prst="ellipse">
            <a:avLst/>
          </a:prstGeom>
          <a:solidFill>
            <a:srgbClr val="FF5C35"/>
          </a:solidFill>
          <a:ln>
            <a:solidFill>
              <a:srgbClr val="FF5C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Oval 7">
            <a:extLst>
              <a:ext uri="{FF2B5EF4-FFF2-40B4-BE49-F238E27FC236}">
                <a16:creationId xmlns:a16="http://schemas.microsoft.com/office/drawing/2014/main" id="{8794861B-E5AF-E1B2-ED10-554C9901ED04}"/>
              </a:ext>
            </a:extLst>
          </p:cNvPr>
          <p:cNvSpPr/>
          <p:nvPr/>
        </p:nvSpPr>
        <p:spPr>
          <a:xfrm>
            <a:off x="11675192" y="259930"/>
            <a:ext cx="144000" cy="144000"/>
          </a:xfrm>
          <a:prstGeom prst="ellipse">
            <a:avLst/>
          </a:prstGeom>
          <a:solidFill>
            <a:srgbClr val="FF5C35"/>
          </a:solidFill>
          <a:ln>
            <a:solidFill>
              <a:srgbClr val="FF5C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CasellaDiTesto 8">
            <a:extLst>
              <a:ext uri="{FF2B5EF4-FFF2-40B4-BE49-F238E27FC236}">
                <a16:creationId xmlns:a16="http://schemas.microsoft.com/office/drawing/2014/main" id="{DC823AC3-DFF3-F583-77BF-EB0F2585150D}"/>
              </a:ext>
            </a:extLst>
          </p:cNvPr>
          <p:cNvSpPr txBox="1"/>
          <p:nvPr/>
        </p:nvSpPr>
        <p:spPr>
          <a:xfrm>
            <a:off x="978866" y="2586977"/>
            <a:ext cx="4178808" cy="3567580"/>
          </a:xfrm>
          <a:prstGeom prst="rect">
            <a:avLst/>
          </a:prstGeom>
          <a:noFill/>
        </p:spPr>
        <p:txBody>
          <a:bodyPr wrap="square" rtlCol="0">
            <a:spAutoFit/>
          </a:bodyPr>
          <a:lstStyle/>
          <a:p>
            <a:pPr>
              <a:lnSpc>
                <a:spcPct val="150000"/>
              </a:lnSpc>
            </a:pPr>
            <a:r>
              <a:rPr lang="en-US" sz="1200" dirty="0"/>
              <a:t>So, for </a:t>
            </a:r>
            <a:r>
              <a:rPr lang="en-US" sz="1200" b="1" dirty="0"/>
              <a:t>each transaction</a:t>
            </a:r>
            <a:r>
              <a:rPr lang="en-US" sz="1200" dirty="0"/>
              <a:t> we have the following </a:t>
            </a:r>
            <a:r>
              <a:rPr lang="en-US" sz="1200" b="1" dirty="0"/>
              <a:t>fields</a:t>
            </a:r>
            <a:r>
              <a:rPr lang="en-US" sz="1200" dirty="0"/>
              <a:t>:</a:t>
            </a:r>
          </a:p>
          <a:p>
            <a:pPr marL="285750" indent="-285750">
              <a:lnSpc>
                <a:spcPct val="150000"/>
              </a:lnSpc>
              <a:buFont typeface="Arial" panose="020B0604020202020204" pitchFamily="34" charset="0"/>
              <a:buChar char="•"/>
            </a:pPr>
            <a:r>
              <a:rPr lang="en-US" sz="1200" dirty="0" err="1"/>
              <a:t>GeneralJournalAccountEntryId</a:t>
            </a:r>
            <a:r>
              <a:rPr lang="en-US" sz="1200" dirty="0"/>
              <a:t>		</a:t>
            </a:r>
          </a:p>
          <a:p>
            <a:pPr marL="285750" indent="-285750">
              <a:lnSpc>
                <a:spcPct val="150000"/>
              </a:lnSpc>
              <a:buFont typeface="Arial" panose="020B0604020202020204" pitchFamily="34" charset="0"/>
              <a:buChar char="•"/>
            </a:pPr>
            <a:r>
              <a:rPr lang="en-US" sz="1200" dirty="0" err="1"/>
              <a:t>AccountingDate</a:t>
            </a:r>
            <a:endParaRPr lang="en-US" sz="1200" dirty="0"/>
          </a:p>
          <a:p>
            <a:pPr marL="285750" indent="-285750">
              <a:lnSpc>
                <a:spcPct val="150000"/>
              </a:lnSpc>
              <a:buFont typeface="Arial" panose="020B0604020202020204" pitchFamily="34" charset="0"/>
              <a:buChar char="•"/>
            </a:pPr>
            <a:r>
              <a:rPr lang="en-US" sz="1200" dirty="0" err="1"/>
              <a:t>CreatedDateTime</a:t>
            </a:r>
            <a:endParaRPr lang="en-US" sz="1200" dirty="0"/>
          </a:p>
          <a:p>
            <a:pPr marL="285750" indent="-285750">
              <a:lnSpc>
                <a:spcPct val="150000"/>
              </a:lnSpc>
              <a:buFont typeface="Arial" panose="020B0604020202020204" pitchFamily="34" charset="0"/>
              <a:buChar char="•"/>
            </a:pPr>
            <a:r>
              <a:rPr lang="it-IT" sz="1200" dirty="0" err="1"/>
              <a:t>LedgerDimension</a:t>
            </a:r>
            <a:r>
              <a:rPr lang="it-IT" sz="1200" dirty="0"/>
              <a:t>	</a:t>
            </a:r>
            <a:endParaRPr lang="en-US" sz="1200" dirty="0"/>
          </a:p>
          <a:p>
            <a:pPr marL="285750" indent="-285750">
              <a:lnSpc>
                <a:spcPct val="150000"/>
              </a:lnSpc>
              <a:buFont typeface="Arial" panose="020B0604020202020204" pitchFamily="34" charset="0"/>
              <a:buChar char="•"/>
            </a:pPr>
            <a:r>
              <a:rPr lang="it-IT" sz="1200" dirty="0" err="1"/>
              <a:t>GroupChartOfAccountsValue</a:t>
            </a:r>
            <a:endParaRPr lang="it-IT" sz="1200" dirty="0"/>
          </a:p>
          <a:p>
            <a:pPr marL="285750" indent="-285750">
              <a:lnSpc>
                <a:spcPct val="150000"/>
              </a:lnSpc>
              <a:buFont typeface="Arial" panose="020B0604020202020204" pitchFamily="34" charset="0"/>
              <a:buChar char="•"/>
            </a:pPr>
            <a:r>
              <a:rPr lang="it-IT" sz="1200" dirty="0" err="1"/>
              <a:t>GroupChartOfAccountsName</a:t>
            </a:r>
            <a:endParaRPr lang="it-IT" sz="1200" dirty="0"/>
          </a:p>
          <a:p>
            <a:pPr marL="285750" indent="-285750">
              <a:lnSpc>
                <a:spcPct val="150000"/>
              </a:lnSpc>
              <a:buFont typeface="Arial" panose="020B0604020202020204" pitchFamily="34" charset="0"/>
              <a:buChar char="•"/>
            </a:pPr>
            <a:r>
              <a:rPr lang="it-IT" sz="1200" dirty="0"/>
              <a:t>Ledger</a:t>
            </a:r>
          </a:p>
          <a:p>
            <a:pPr marL="285750" indent="-285750">
              <a:lnSpc>
                <a:spcPct val="150000"/>
              </a:lnSpc>
              <a:buFont typeface="Arial" panose="020B0604020202020204" pitchFamily="34" charset="0"/>
              <a:buChar char="•"/>
            </a:pPr>
            <a:r>
              <a:rPr lang="it-IT" sz="1200" dirty="0" err="1"/>
              <a:t>PostingLayer</a:t>
            </a:r>
            <a:r>
              <a:rPr lang="it-IT" sz="1200" dirty="0"/>
              <a:t>	</a:t>
            </a:r>
            <a:r>
              <a:rPr lang="it-IT" sz="1400" dirty="0"/>
              <a:t>	</a:t>
            </a:r>
          </a:p>
          <a:p>
            <a:pPr marL="285750" indent="-285750">
              <a:lnSpc>
                <a:spcPct val="150000"/>
              </a:lnSpc>
              <a:buFont typeface="Arial" panose="020B0604020202020204" pitchFamily="34" charset="0"/>
              <a:buChar char="•"/>
            </a:pPr>
            <a:r>
              <a:rPr lang="en-US" sz="1200" dirty="0" err="1"/>
              <a:t>SubledgerVoucher</a:t>
            </a:r>
            <a:r>
              <a:rPr lang="en-US" sz="1400" dirty="0"/>
              <a:t> </a:t>
            </a:r>
          </a:p>
          <a:p>
            <a:pPr marL="285750" indent="-285750">
              <a:lnSpc>
                <a:spcPct val="150000"/>
              </a:lnSpc>
              <a:buFont typeface="Arial" panose="020B0604020202020204" pitchFamily="34" charset="0"/>
              <a:buChar char="•"/>
            </a:pPr>
            <a:r>
              <a:rPr lang="en-US" sz="1200" dirty="0" err="1"/>
              <a:t>SubledgerVoucherDataAreaId</a:t>
            </a:r>
            <a:r>
              <a:rPr lang="en-US" sz="1400" dirty="0"/>
              <a:t> </a:t>
            </a:r>
            <a:r>
              <a:rPr lang="it-IT" sz="1400" dirty="0"/>
              <a:t>	</a:t>
            </a:r>
          </a:p>
          <a:p>
            <a:pPr marL="285750" indent="-285750">
              <a:lnSpc>
                <a:spcPct val="150000"/>
              </a:lnSpc>
              <a:buFont typeface="Arial" panose="020B0604020202020204" pitchFamily="34" charset="0"/>
              <a:buChar char="•"/>
            </a:pPr>
            <a:r>
              <a:rPr lang="en-US" sz="1200" dirty="0" err="1"/>
              <a:t>JournalCategory</a:t>
            </a:r>
            <a:endParaRPr lang="it-IT" sz="1200" dirty="0"/>
          </a:p>
        </p:txBody>
      </p:sp>
      <p:sp>
        <p:nvSpPr>
          <p:cNvPr id="13" name="CasellaDiTesto 12">
            <a:extLst>
              <a:ext uri="{FF2B5EF4-FFF2-40B4-BE49-F238E27FC236}">
                <a16:creationId xmlns:a16="http://schemas.microsoft.com/office/drawing/2014/main" id="{DFCC3B70-7A8C-336C-EDBE-1130F4320963}"/>
              </a:ext>
            </a:extLst>
          </p:cNvPr>
          <p:cNvSpPr txBox="1"/>
          <p:nvPr/>
        </p:nvSpPr>
        <p:spPr>
          <a:xfrm>
            <a:off x="7031152" y="2813638"/>
            <a:ext cx="4178808" cy="3110723"/>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it-IT" sz="1200" dirty="0" err="1"/>
              <a:t>PostingTypeLabel</a:t>
            </a:r>
            <a:r>
              <a:rPr lang="it-IT" sz="1200" dirty="0"/>
              <a:t>	</a:t>
            </a:r>
            <a:endParaRPr lang="en-US" sz="1200" dirty="0"/>
          </a:p>
          <a:p>
            <a:pPr marL="285750" indent="-285750">
              <a:lnSpc>
                <a:spcPct val="150000"/>
              </a:lnSpc>
              <a:buFont typeface="Arial" panose="020B0604020202020204" pitchFamily="34" charset="0"/>
              <a:buChar char="•"/>
            </a:pPr>
            <a:r>
              <a:rPr lang="it-IT" sz="1200" dirty="0" err="1"/>
              <a:t>PostingTypeValue</a:t>
            </a:r>
            <a:endParaRPr lang="it-IT" sz="1200" dirty="0"/>
          </a:p>
          <a:p>
            <a:pPr marL="285750" indent="-285750">
              <a:lnSpc>
                <a:spcPct val="150000"/>
              </a:lnSpc>
              <a:buFont typeface="Arial" panose="020B0604020202020204" pitchFamily="34" charset="0"/>
              <a:buChar char="•"/>
            </a:pPr>
            <a:r>
              <a:rPr lang="it-IT" sz="1200" dirty="0" err="1"/>
              <a:t>MainAccount</a:t>
            </a:r>
            <a:endParaRPr lang="it-IT" sz="1200" dirty="0"/>
          </a:p>
          <a:p>
            <a:pPr marL="285750" indent="-285750">
              <a:lnSpc>
                <a:spcPct val="150000"/>
              </a:lnSpc>
              <a:buFont typeface="Arial" panose="020B0604020202020204" pitchFamily="34" charset="0"/>
              <a:buChar char="•"/>
            </a:pPr>
            <a:r>
              <a:rPr lang="it-IT" sz="1200" dirty="0"/>
              <a:t>Text</a:t>
            </a:r>
          </a:p>
          <a:p>
            <a:pPr marL="285750" indent="-285750">
              <a:lnSpc>
                <a:spcPct val="150000"/>
              </a:lnSpc>
              <a:buFont typeface="Arial" panose="020B0604020202020204" pitchFamily="34" charset="0"/>
              <a:buChar char="•"/>
            </a:pPr>
            <a:r>
              <a:rPr lang="it-IT" sz="1200" dirty="0" err="1"/>
              <a:t>JournalTypeLabel</a:t>
            </a:r>
            <a:endParaRPr lang="it-IT" sz="1200" dirty="0"/>
          </a:p>
          <a:p>
            <a:pPr marL="285750" indent="-285750">
              <a:lnSpc>
                <a:spcPct val="150000"/>
              </a:lnSpc>
              <a:buFont typeface="Arial" panose="020B0604020202020204" pitchFamily="34" charset="0"/>
              <a:buChar char="•"/>
            </a:pPr>
            <a:r>
              <a:rPr lang="it-IT" sz="1200" dirty="0" err="1"/>
              <a:t>NumOfLines</a:t>
            </a:r>
            <a:endParaRPr lang="it-IT" sz="1200" dirty="0"/>
          </a:p>
          <a:p>
            <a:pPr marL="285750" indent="-285750">
              <a:lnSpc>
                <a:spcPct val="150000"/>
              </a:lnSpc>
              <a:buFont typeface="Arial" panose="020B0604020202020204" pitchFamily="34" charset="0"/>
              <a:buChar char="•"/>
            </a:pPr>
            <a:r>
              <a:rPr lang="it-IT" sz="1200" dirty="0" err="1"/>
              <a:t>CountLedgerJournal</a:t>
            </a:r>
            <a:r>
              <a:rPr lang="it-IT" sz="1200" dirty="0"/>
              <a:t>	</a:t>
            </a:r>
          </a:p>
          <a:p>
            <a:pPr marL="285750" indent="-285750">
              <a:lnSpc>
                <a:spcPct val="150000"/>
              </a:lnSpc>
              <a:buFont typeface="Arial" panose="020B0604020202020204" pitchFamily="34" charset="0"/>
              <a:buChar char="•"/>
            </a:pPr>
            <a:r>
              <a:rPr lang="it-IT" sz="1200" dirty="0" err="1"/>
              <a:t>TransactionCurrencyAmount</a:t>
            </a:r>
            <a:endParaRPr lang="it-IT" sz="1200" dirty="0"/>
          </a:p>
          <a:p>
            <a:pPr marL="285750" indent="-285750">
              <a:lnSpc>
                <a:spcPct val="150000"/>
              </a:lnSpc>
              <a:buFont typeface="Arial" panose="020B0604020202020204" pitchFamily="34" charset="0"/>
              <a:buChar char="•"/>
            </a:pPr>
            <a:r>
              <a:rPr lang="it-IT" sz="1200" dirty="0" err="1"/>
              <a:t>TransactionCurrencyCode</a:t>
            </a:r>
            <a:endParaRPr lang="it-IT" sz="1200" dirty="0"/>
          </a:p>
          <a:p>
            <a:pPr marL="285750" indent="-285750">
              <a:lnSpc>
                <a:spcPct val="150000"/>
              </a:lnSpc>
              <a:buFont typeface="Arial" panose="020B0604020202020204" pitchFamily="34" charset="0"/>
              <a:buChar char="•"/>
            </a:pPr>
            <a:r>
              <a:rPr lang="it-IT" sz="1200" dirty="0" err="1"/>
              <a:t>ClosingActivityDescription</a:t>
            </a:r>
            <a:endParaRPr lang="it-IT" sz="1200" dirty="0"/>
          </a:p>
          <a:p>
            <a:pPr marL="285750" indent="-285750">
              <a:lnSpc>
                <a:spcPct val="150000"/>
              </a:lnSpc>
              <a:buFont typeface="Arial" panose="020B0604020202020204" pitchFamily="34" charset="0"/>
              <a:buChar char="•"/>
            </a:pPr>
            <a:r>
              <a:rPr lang="it-IT" sz="1200" dirty="0" err="1"/>
              <a:t>ClosingActivityId</a:t>
            </a:r>
            <a:r>
              <a:rPr lang="it-IT" sz="1200" dirty="0"/>
              <a:t>			</a:t>
            </a:r>
          </a:p>
        </p:txBody>
      </p:sp>
    </p:spTree>
    <p:extLst>
      <p:ext uri="{BB962C8B-B14F-4D97-AF65-F5344CB8AC3E}">
        <p14:creationId xmlns:p14="http://schemas.microsoft.com/office/powerpoint/2010/main" val="420355791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E54D546C-52E9-B7F5-4930-836544E1F894}"/>
              </a:ext>
            </a:extLst>
          </p:cNvPr>
          <p:cNvSpPr txBox="1"/>
          <p:nvPr/>
        </p:nvSpPr>
        <p:spPr>
          <a:xfrm>
            <a:off x="761603" y="472635"/>
            <a:ext cx="10757252" cy="1228299"/>
          </a:xfrm>
          <a:prstGeom prst="rect">
            <a:avLst/>
          </a:prstGeom>
        </p:spPr>
        <p:txBody>
          <a:bodyPr vert="horz" lIns="91440" tIns="45720" rIns="91440" bIns="45720" rtlCol="0" anchor="ctr">
            <a:normAutofit/>
          </a:bodyPr>
          <a:lstStyle/>
          <a:p>
            <a:pPr fontAlgn="base">
              <a:lnSpc>
                <a:spcPct val="90000"/>
              </a:lnSpc>
              <a:spcBef>
                <a:spcPct val="0"/>
              </a:spcBef>
              <a:spcAft>
                <a:spcPts val="600"/>
              </a:spcAft>
            </a:pPr>
            <a:r>
              <a:rPr lang="en-US" sz="3600" b="1" kern="1200" dirty="0">
                <a:solidFill>
                  <a:srgbClr val="054EFE"/>
                </a:solidFill>
                <a:latin typeface="+mj-lt"/>
                <a:ea typeface="+mj-ea"/>
                <a:cs typeface="+mj-cs"/>
              </a:rPr>
              <a:t>Key financial closing activities</a:t>
            </a:r>
          </a:p>
        </p:txBody>
      </p:sp>
      <p:sp>
        <p:nvSpPr>
          <p:cNvPr id="2" name="Holder 2">
            <a:extLst>
              <a:ext uri="{FF2B5EF4-FFF2-40B4-BE49-F238E27FC236}">
                <a16:creationId xmlns:a16="http://schemas.microsoft.com/office/drawing/2014/main" id="{CB594741-B81C-CECD-519C-16A2B29789F4}"/>
              </a:ext>
            </a:extLst>
          </p:cNvPr>
          <p:cNvSpPr txBox="1">
            <a:spLocks/>
          </p:cNvSpPr>
          <p:nvPr/>
        </p:nvSpPr>
        <p:spPr>
          <a:xfrm>
            <a:off x="0" y="6598530"/>
            <a:ext cx="12188824" cy="258578"/>
          </a:xfrm>
          <a:prstGeom prst="rect">
            <a:avLst/>
          </a:prstGeom>
        </p:spPr>
        <p:txBody>
          <a:bodyPr lIns="0" tIns="0" rIns="0" bIns="0"/>
          <a:lstStyle>
            <a:defPPr>
              <a:defRPr lang="fr-FR"/>
            </a:defPPr>
            <a:lvl1pPr marL="0" algn="ctr" defTabSz="914400" rtl="0" eaLnBrk="1" latinLnBrk="0" hangingPunct="1">
              <a:defRPr sz="849" b="0" i="0" kern="1200">
                <a:solidFill>
                  <a:schemeClr val="tx1">
                    <a:lumMod val="7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ts val="1173"/>
              </a:lnSpc>
              <a:spcBef>
                <a:spcPts val="127"/>
              </a:spcBef>
              <a:spcAft>
                <a:spcPts val="0"/>
              </a:spcAft>
              <a:buClrTx/>
              <a:buSzTx/>
              <a:buFontTx/>
              <a:buNone/>
              <a:tabLst/>
              <a:defRPr/>
            </a:pPr>
            <a:r>
              <a:rPr kumimoji="0" lang="fr-FR" sz="849" b="0" i="0" u="none" strike="noStrike" kern="1200" cap="none" spc="-3" normalizeH="0" baseline="0" noProof="0" dirty="0">
                <a:ln>
                  <a:noFill/>
                </a:ln>
                <a:solidFill>
                  <a:srgbClr val="1F4A6F"/>
                </a:solidFill>
                <a:effectLst/>
                <a:uLnTx/>
                <a:uFillTx/>
                <a:latin typeface="+mj-lt"/>
                <a:ea typeface="Open Sans Light" panose="020B0306030504020204" pitchFamily="34" charset="0"/>
                <a:cs typeface="Open Sans Light" panose="020B0306030504020204" pitchFamily="34" charset="0"/>
              </a:rPr>
              <a:t>© 2023 APSIA</a:t>
            </a:r>
            <a:r>
              <a:rPr kumimoji="0" lang="fr-FR" sz="849" b="0" i="0" u="none" strike="noStrike" kern="1200" cap="none" spc="-6" normalizeH="0" baseline="0" noProof="0" dirty="0">
                <a:ln>
                  <a:noFill/>
                </a:ln>
                <a:solidFill>
                  <a:srgbClr val="1F4A6F"/>
                </a:solidFill>
                <a:effectLst/>
                <a:uLnTx/>
                <a:uFillTx/>
                <a:latin typeface="+mj-lt"/>
                <a:ea typeface="Open Sans Light" panose="020B0306030504020204" pitchFamily="34" charset="0"/>
                <a:cs typeface="Open Sans Light" panose="020B0306030504020204" pitchFamily="34" charset="0"/>
              </a:rPr>
              <a:t>– Tous droits réservés</a:t>
            </a:r>
          </a:p>
        </p:txBody>
      </p:sp>
      <p:pic>
        <p:nvPicPr>
          <p:cNvPr id="3" name="Picture 2" descr="Apsia, expert en transformation digitale et de projets Cloud ERP, CRM, Data">
            <a:extLst>
              <a:ext uri="{FF2B5EF4-FFF2-40B4-BE49-F238E27FC236}">
                <a16:creationId xmlns:a16="http://schemas.microsoft.com/office/drawing/2014/main" id="{4ED9CD71-7F83-179F-CB18-88D261C16B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073" y="6487712"/>
            <a:ext cx="609389" cy="233599"/>
          </a:xfrm>
          <a:prstGeom prst="rect">
            <a:avLst/>
          </a:prstGeom>
          <a:noFill/>
          <a:extLst>
            <a:ext uri="{909E8E84-426E-40DD-AFC4-6F175D3DCCD1}">
              <a14:hiddenFill xmlns:a14="http://schemas.microsoft.com/office/drawing/2010/main">
                <a:solidFill>
                  <a:srgbClr val="FFFFFF"/>
                </a:solidFill>
              </a14:hiddenFill>
            </a:ext>
          </a:extLst>
        </p:spPr>
      </p:pic>
      <p:sp>
        <p:nvSpPr>
          <p:cNvPr id="5" name="Oval 4">
            <a:extLst>
              <a:ext uri="{FF2B5EF4-FFF2-40B4-BE49-F238E27FC236}">
                <a16:creationId xmlns:a16="http://schemas.microsoft.com/office/drawing/2014/main" id="{6C1448F1-8261-0F9F-BF9C-27C5B06E6D0A}"/>
              </a:ext>
            </a:extLst>
          </p:cNvPr>
          <p:cNvSpPr/>
          <p:nvPr/>
        </p:nvSpPr>
        <p:spPr>
          <a:xfrm>
            <a:off x="10961090" y="259930"/>
            <a:ext cx="144000" cy="144000"/>
          </a:xfrm>
          <a:prstGeom prst="ellipse">
            <a:avLst/>
          </a:prstGeom>
          <a:solidFill>
            <a:srgbClr val="FF5C35"/>
          </a:solidFill>
          <a:ln>
            <a:solidFill>
              <a:srgbClr val="FF5C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Oval 5">
            <a:extLst>
              <a:ext uri="{FF2B5EF4-FFF2-40B4-BE49-F238E27FC236}">
                <a16:creationId xmlns:a16="http://schemas.microsoft.com/office/drawing/2014/main" id="{07874BF4-74CD-16E6-A883-02A02F834AEB}"/>
              </a:ext>
            </a:extLst>
          </p:cNvPr>
          <p:cNvSpPr/>
          <p:nvPr/>
        </p:nvSpPr>
        <p:spPr>
          <a:xfrm>
            <a:off x="11318141" y="259930"/>
            <a:ext cx="144000" cy="144000"/>
          </a:xfrm>
          <a:prstGeom prst="ellipse">
            <a:avLst/>
          </a:prstGeom>
          <a:solidFill>
            <a:srgbClr val="FF5C35"/>
          </a:solidFill>
          <a:ln>
            <a:solidFill>
              <a:srgbClr val="FF5C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Oval 7">
            <a:extLst>
              <a:ext uri="{FF2B5EF4-FFF2-40B4-BE49-F238E27FC236}">
                <a16:creationId xmlns:a16="http://schemas.microsoft.com/office/drawing/2014/main" id="{D33245E0-8619-0A64-45F2-5C4D1EDD7FCF}"/>
              </a:ext>
            </a:extLst>
          </p:cNvPr>
          <p:cNvSpPr/>
          <p:nvPr/>
        </p:nvSpPr>
        <p:spPr>
          <a:xfrm>
            <a:off x="11675192" y="259930"/>
            <a:ext cx="144000" cy="144000"/>
          </a:xfrm>
          <a:prstGeom prst="ellipse">
            <a:avLst/>
          </a:prstGeom>
          <a:solidFill>
            <a:srgbClr val="FF5C35"/>
          </a:solidFill>
          <a:ln>
            <a:solidFill>
              <a:srgbClr val="FF5C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CasellaDiTesto 12">
            <a:extLst>
              <a:ext uri="{FF2B5EF4-FFF2-40B4-BE49-F238E27FC236}">
                <a16:creationId xmlns:a16="http://schemas.microsoft.com/office/drawing/2014/main" id="{AD645CBC-E2C8-567C-F060-E90190CCEBFA}"/>
              </a:ext>
            </a:extLst>
          </p:cNvPr>
          <p:cNvSpPr txBox="1"/>
          <p:nvPr/>
        </p:nvSpPr>
        <p:spPr>
          <a:xfrm>
            <a:off x="725462" y="2368537"/>
            <a:ext cx="3849733" cy="2872405"/>
          </a:xfrm>
          <a:prstGeom prst="rect">
            <a:avLst/>
          </a:prstGeom>
        </p:spPr>
        <p:txBody>
          <a:bodyPr vert="horz" lIns="91440" tIns="45720" rIns="91440" bIns="45720" rtlCol="0">
            <a:normAutofit/>
          </a:bodyPr>
          <a:lstStyle/>
          <a:p>
            <a:pPr marL="342900" indent="-285750">
              <a:lnSpc>
                <a:spcPct val="150000"/>
              </a:lnSpc>
              <a:spcAft>
                <a:spcPts val="600"/>
              </a:spcAft>
              <a:buFont typeface="Arial" panose="020B0604020202020204" pitchFamily="34" charset="0"/>
              <a:buChar char="•"/>
            </a:pPr>
            <a:r>
              <a:rPr lang="en-US" sz="1400" dirty="0"/>
              <a:t>Post vendor invoice</a:t>
            </a:r>
          </a:p>
          <a:p>
            <a:pPr marL="342900" indent="-285750">
              <a:lnSpc>
                <a:spcPct val="150000"/>
              </a:lnSpc>
              <a:spcAft>
                <a:spcPts val="600"/>
              </a:spcAft>
              <a:buFont typeface="Arial" panose="020B0604020202020204" pitchFamily="34" charset="0"/>
              <a:buChar char="•"/>
            </a:pPr>
            <a:r>
              <a:rPr lang="en-US" sz="1400" dirty="0"/>
              <a:t>Post and settle all payments</a:t>
            </a:r>
          </a:p>
          <a:p>
            <a:pPr marL="342900" indent="-285750">
              <a:lnSpc>
                <a:spcPct val="150000"/>
              </a:lnSpc>
              <a:spcAft>
                <a:spcPts val="600"/>
              </a:spcAft>
              <a:buFont typeface="Arial" panose="020B0604020202020204" pitchFamily="34" charset="0"/>
              <a:buChar char="•"/>
            </a:pPr>
            <a:r>
              <a:rPr lang="en-US" sz="1400" dirty="0"/>
              <a:t>Run Currency revaluation</a:t>
            </a:r>
          </a:p>
          <a:p>
            <a:pPr marL="342900" indent="-285750">
              <a:lnSpc>
                <a:spcPct val="150000"/>
              </a:lnSpc>
              <a:spcAft>
                <a:spcPts val="600"/>
              </a:spcAft>
              <a:buFont typeface="Arial" panose="020B0604020202020204" pitchFamily="34" charset="0"/>
              <a:buChar char="•"/>
            </a:pPr>
            <a:r>
              <a:rPr lang="en-US" sz="1400" dirty="0"/>
              <a:t>Post sales invoices</a:t>
            </a:r>
          </a:p>
          <a:p>
            <a:pPr marL="342900" indent="-285750">
              <a:lnSpc>
                <a:spcPct val="150000"/>
              </a:lnSpc>
              <a:spcAft>
                <a:spcPts val="600"/>
              </a:spcAft>
              <a:buFont typeface="Arial" panose="020B0604020202020204" pitchFamily="34" charset="0"/>
              <a:buChar char="•"/>
            </a:pPr>
            <a:r>
              <a:rPr lang="en-US" sz="1400" dirty="0"/>
              <a:t>Post and settle all received payments</a:t>
            </a:r>
          </a:p>
          <a:p>
            <a:pPr marL="342900" indent="-285750">
              <a:lnSpc>
                <a:spcPct val="150000"/>
              </a:lnSpc>
              <a:spcAft>
                <a:spcPts val="600"/>
              </a:spcAft>
              <a:buFont typeface="Arial" panose="020B0604020202020204" pitchFamily="34" charset="0"/>
              <a:buChar char="•"/>
            </a:pPr>
            <a:r>
              <a:rPr lang="en-US" sz="1400" dirty="0"/>
              <a:t>Perform Bank reconciliation</a:t>
            </a:r>
          </a:p>
          <a:p>
            <a:pPr marL="342900" indent="-285750">
              <a:lnSpc>
                <a:spcPct val="150000"/>
              </a:lnSpc>
              <a:spcAft>
                <a:spcPts val="600"/>
              </a:spcAft>
              <a:buFont typeface="Arial" panose="020B0604020202020204" pitchFamily="34" charset="0"/>
              <a:buChar char="•"/>
            </a:pPr>
            <a:r>
              <a:rPr lang="en-US" sz="1400" dirty="0"/>
              <a:t>Post all acquisitions or adjustments if require</a:t>
            </a:r>
          </a:p>
        </p:txBody>
      </p:sp>
      <p:sp>
        <p:nvSpPr>
          <p:cNvPr id="14" name="CasellaDiTesto 13">
            <a:extLst>
              <a:ext uri="{FF2B5EF4-FFF2-40B4-BE49-F238E27FC236}">
                <a16:creationId xmlns:a16="http://schemas.microsoft.com/office/drawing/2014/main" id="{4875DD84-E1E5-BA34-989A-70EC37218FA8}"/>
              </a:ext>
            </a:extLst>
          </p:cNvPr>
          <p:cNvSpPr txBox="1"/>
          <p:nvPr/>
        </p:nvSpPr>
        <p:spPr>
          <a:xfrm>
            <a:off x="8478774" y="2368537"/>
            <a:ext cx="2839367" cy="2782749"/>
          </a:xfrm>
          <a:prstGeom prst="rect">
            <a:avLst/>
          </a:prstGeom>
          <a:noFill/>
        </p:spPr>
        <p:txBody>
          <a:bodyPr wrap="none" rtlCol="0">
            <a:spAutoFit/>
          </a:bodyPr>
          <a:lstStyle/>
          <a:p>
            <a:pPr marL="342900" indent="-285750">
              <a:lnSpc>
                <a:spcPct val="150000"/>
              </a:lnSpc>
              <a:spcAft>
                <a:spcPts val="600"/>
              </a:spcAft>
              <a:buFont typeface="Arial" panose="020B0604020202020204" pitchFamily="34" charset="0"/>
              <a:buChar char="•"/>
            </a:pPr>
            <a:r>
              <a:rPr lang="en-US" sz="1400" dirty="0"/>
              <a:t>Post all sales/scrap of assets</a:t>
            </a:r>
          </a:p>
          <a:p>
            <a:pPr marL="342900" indent="-285750">
              <a:lnSpc>
                <a:spcPct val="150000"/>
              </a:lnSpc>
              <a:spcAft>
                <a:spcPts val="600"/>
              </a:spcAft>
              <a:buFont typeface="Arial" panose="020B0604020202020204" pitchFamily="34" charset="0"/>
              <a:buChar char="•"/>
            </a:pPr>
            <a:r>
              <a:rPr lang="en-US" sz="1400" dirty="0"/>
              <a:t>Run depreciation for the month</a:t>
            </a:r>
          </a:p>
          <a:p>
            <a:pPr marL="342900" indent="-285750">
              <a:lnSpc>
                <a:spcPct val="150000"/>
              </a:lnSpc>
              <a:spcAft>
                <a:spcPts val="600"/>
              </a:spcAft>
              <a:buFont typeface="Arial" panose="020B0604020202020204" pitchFamily="34" charset="0"/>
              <a:buChar char="•"/>
            </a:pPr>
            <a:r>
              <a:rPr lang="en-US" sz="1400" dirty="0"/>
              <a:t>Declare tax</a:t>
            </a:r>
          </a:p>
          <a:p>
            <a:pPr marL="342900" indent="-285750">
              <a:lnSpc>
                <a:spcPct val="150000"/>
              </a:lnSpc>
              <a:spcAft>
                <a:spcPts val="600"/>
              </a:spcAft>
              <a:buFont typeface="Arial" panose="020B0604020202020204" pitchFamily="34" charset="0"/>
              <a:buChar char="•"/>
            </a:pPr>
            <a:r>
              <a:rPr lang="en-US" sz="1400" dirty="0"/>
              <a:t>Post all adjustments in ledger</a:t>
            </a:r>
          </a:p>
          <a:p>
            <a:pPr marL="342900" indent="-285750">
              <a:lnSpc>
                <a:spcPct val="150000"/>
              </a:lnSpc>
              <a:spcAft>
                <a:spcPts val="600"/>
              </a:spcAft>
              <a:buFont typeface="Arial" panose="020B0604020202020204" pitchFamily="34" charset="0"/>
              <a:buChar char="•"/>
            </a:pPr>
            <a:r>
              <a:rPr lang="en-US" sz="1400" dirty="0"/>
              <a:t>Post all allocations</a:t>
            </a:r>
          </a:p>
          <a:p>
            <a:pPr marL="342900" indent="-285750">
              <a:lnSpc>
                <a:spcPct val="150000"/>
              </a:lnSpc>
              <a:spcAft>
                <a:spcPts val="600"/>
              </a:spcAft>
              <a:buFont typeface="Arial" panose="020B0604020202020204" pitchFamily="34" charset="0"/>
              <a:buChar char="•"/>
            </a:pPr>
            <a:r>
              <a:rPr lang="en-US" sz="1400" dirty="0"/>
              <a:t>Post all Accruals if require</a:t>
            </a:r>
          </a:p>
          <a:p>
            <a:pPr marL="342900" indent="-285750">
              <a:lnSpc>
                <a:spcPct val="150000"/>
              </a:lnSpc>
              <a:spcAft>
                <a:spcPts val="600"/>
              </a:spcAft>
              <a:buFont typeface="Arial" panose="020B0604020202020204" pitchFamily="34" charset="0"/>
              <a:buChar char="•"/>
            </a:pPr>
            <a:r>
              <a:rPr lang="en-US" sz="1400" dirty="0"/>
              <a:t>Run fiscal year close</a:t>
            </a:r>
            <a:endParaRPr lang="it-IT" sz="1400" dirty="0"/>
          </a:p>
        </p:txBody>
      </p:sp>
      <p:pic>
        <p:nvPicPr>
          <p:cNvPr id="15" name="Elemento grafico 14">
            <a:extLst>
              <a:ext uri="{FF2B5EF4-FFF2-40B4-BE49-F238E27FC236}">
                <a16:creationId xmlns:a16="http://schemas.microsoft.com/office/drawing/2014/main" id="{FBA95350-1025-F698-9F73-88F24C6C3A1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932696" y="2504347"/>
            <a:ext cx="2323432" cy="2323432"/>
          </a:xfrm>
          <a:prstGeom prst="rect">
            <a:avLst/>
          </a:prstGeom>
        </p:spPr>
      </p:pic>
      <p:sp>
        <p:nvSpPr>
          <p:cNvPr id="16" name="Ovale 15">
            <a:extLst>
              <a:ext uri="{FF2B5EF4-FFF2-40B4-BE49-F238E27FC236}">
                <a16:creationId xmlns:a16="http://schemas.microsoft.com/office/drawing/2014/main" id="{1608097D-30AF-ADE1-6673-86FF4C28B547}"/>
              </a:ext>
            </a:extLst>
          </p:cNvPr>
          <p:cNvSpPr/>
          <p:nvPr/>
        </p:nvSpPr>
        <p:spPr>
          <a:xfrm>
            <a:off x="11384280" y="6487712"/>
            <a:ext cx="512064" cy="258578"/>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87560466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18873D23-2DCF-4B31-A009-95721C06E8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52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C13EF075-D4EF-4929-ADBC-91B27DA199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 y="0"/>
            <a:ext cx="12188521"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17" name="Group 16">
            <a:extLst>
              <a:ext uri="{FF2B5EF4-FFF2-40B4-BE49-F238E27FC236}">
                <a16:creationId xmlns:a16="http://schemas.microsoft.com/office/drawing/2014/main" id="{DAA26DFA-AAB2-4973-9C17-16D587C7B1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1857" y="508838"/>
            <a:ext cx="5216598" cy="6239661"/>
            <a:chOff x="-19221" y="251144"/>
            <a:chExt cx="5217958" cy="6239661"/>
          </a:xfrm>
        </p:grpSpPr>
        <p:sp>
          <p:nvSpPr>
            <p:cNvPr id="18" name="Freeform: Shape 17">
              <a:extLst>
                <a:ext uri="{FF2B5EF4-FFF2-40B4-BE49-F238E27FC236}">
                  <a16:creationId xmlns:a16="http://schemas.microsoft.com/office/drawing/2014/main" id="{3F407F11-7321-4BF6-8536-CCE8E34245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251144"/>
              <a:ext cx="5187198" cy="6239661"/>
            </a:xfrm>
            <a:custGeom>
              <a:avLst/>
              <a:gdLst>
                <a:gd name="connsiteX0" fmla="*/ 2011811 w 5187198"/>
                <a:gd name="connsiteY0" fmla="*/ 4 h 6239661"/>
                <a:gd name="connsiteX1" fmla="*/ 2617011 w 5187198"/>
                <a:gd name="connsiteY1" fmla="*/ 70590 h 6239661"/>
                <a:gd name="connsiteX2" fmla="*/ 2690321 w 5187198"/>
                <a:gd name="connsiteY2" fmla="*/ 88146 h 6239661"/>
                <a:gd name="connsiteX3" fmla="*/ 2726863 w 5187198"/>
                <a:gd name="connsiteY3" fmla="*/ 97127 h 6239661"/>
                <a:gd name="connsiteX4" fmla="*/ 2762951 w 5187198"/>
                <a:gd name="connsiteY4" fmla="*/ 107375 h 6239661"/>
                <a:gd name="connsiteX5" fmla="*/ 2834843 w 5187198"/>
                <a:gd name="connsiteY5" fmla="*/ 128493 h 6239661"/>
                <a:gd name="connsiteX6" fmla="*/ 2906574 w 5187198"/>
                <a:gd name="connsiteY6" fmla="*/ 151076 h 6239661"/>
                <a:gd name="connsiteX7" fmla="*/ 3049504 w 5187198"/>
                <a:gd name="connsiteY7" fmla="*/ 202124 h 6239661"/>
                <a:gd name="connsiteX8" fmla="*/ 3189518 w 5187198"/>
                <a:gd name="connsiteY8" fmla="*/ 260159 h 6239661"/>
                <a:gd name="connsiteX9" fmla="*/ 3326048 w 5187198"/>
                <a:gd name="connsiteY9" fmla="*/ 325143 h 6239661"/>
                <a:gd name="connsiteX10" fmla="*/ 3459166 w 5187198"/>
                <a:gd name="connsiteY10" fmla="*/ 395936 h 6239661"/>
                <a:gd name="connsiteX11" fmla="*/ 3588578 w 5187198"/>
                <a:gd name="connsiteY11" fmla="*/ 472343 h 6239661"/>
                <a:gd name="connsiteX12" fmla="*/ 3651864 w 5187198"/>
                <a:gd name="connsiteY12" fmla="*/ 512600 h 6239661"/>
                <a:gd name="connsiteX13" fmla="*/ 3714514 w 5187198"/>
                <a:gd name="connsiteY13" fmla="*/ 553499 h 6239661"/>
                <a:gd name="connsiteX14" fmla="*/ 4181221 w 5187198"/>
                <a:gd name="connsiteY14" fmla="*/ 922912 h 6239661"/>
                <a:gd name="connsiteX15" fmla="*/ 4582963 w 5187198"/>
                <a:gd name="connsiteY15" fmla="*/ 1358264 h 6239661"/>
                <a:gd name="connsiteX16" fmla="*/ 4670721 w 5187198"/>
                <a:gd name="connsiteY16" fmla="*/ 1477644 h 6239661"/>
                <a:gd name="connsiteX17" fmla="*/ 4752378 w 5187198"/>
                <a:gd name="connsiteY17" fmla="*/ 1601187 h 6239661"/>
                <a:gd name="connsiteX18" fmla="*/ 4772168 w 5187198"/>
                <a:gd name="connsiteY18" fmla="*/ 1632456 h 6239661"/>
                <a:gd name="connsiteX19" fmla="*/ 4782117 w 5187198"/>
                <a:gd name="connsiteY19" fmla="*/ 1648104 h 6239661"/>
                <a:gd name="connsiteX20" fmla="*/ 4791381 w 5187198"/>
                <a:gd name="connsiteY20" fmla="*/ 1664150 h 6239661"/>
                <a:gd name="connsiteX21" fmla="*/ 4828190 w 5187198"/>
                <a:gd name="connsiteY21" fmla="*/ 1728379 h 6239661"/>
                <a:gd name="connsiteX22" fmla="*/ 4864832 w 5187198"/>
                <a:gd name="connsiteY22" fmla="*/ 1792796 h 6239661"/>
                <a:gd name="connsiteX23" fmla="*/ 4899201 w 5187198"/>
                <a:gd name="connsiteY23" fmla="*/ 1858342 h 6239661"/>
                <a:gd name="connsiteX24" fmla="*/ 4933266 w 5187198"/>
                <a:gd name="connsiteY24" fmla="*/ 1924155 h 6239661"/>
                <a:gd name="connsiteX25" fmla="*/ 4964403 w 5187198"/>
                <a:gd name="connsiteY25" fmla="*/ 1991384 h 6239661"/>
                <a:gd name="connsiteX26" fmla="*/ 4995019 w 5187198"/>
                <a:gd name="connsiteY26" fmla="*/ 2058823 h 6239661"/>
                <a:gd name="connsiteX27" fmla="*/ 5021999 w 5187198"/>
                <a:gd name="connsiteY27" fmla="*/ 2127723 h 6239661"/>
                <a:gd name="connsiteX28" fmla="*/ 5048321 w 5187198"/>
                <a:gd name="connsiteY28" fmla="*/ 2196908 h 6239661"/>
                <a:gd name="connsiteX29" fmla="*/ 5070546 w 5187198"/>
                <a:gd name="connsiteY29" fmla="*/ 2267547 h 6239661"/>
                <a:gd name="connsiteX30" fmla="*/ 5092171 w 5187198"/>
                <a:gd name="connsiteY30" fmla="*/ 2338256 h 6239661"/>
                <a:gd name="connsiteX31" fmla="*/ 5110305 w 5187198"/>
                <a:gd name="connsiteY31" fmla="*/ 2409886 h 6239661"/>
                <a:gd name="connsiteX32" fmla="*/ 5186393 w 5187198"/>
                <a:gd name="connsiteY32" fmla="*/ 2992022 h 6239661"/>
                <a:gd name="connsiteX33" fmla="*/ 5149045 w 5187198"/>
                <a:gd name="connsiteY33" fmla="*/ 3571816 h 6239661"/>
                <a:gd name="connsiteX34" fmla="*/ 5126572 w 5187198"/>
                <a:gd name="connsiteY34" fmla="*/ 3714520 h 6239661"/>
                <a:gd name="connsiteX35" fmla="*/ 5099067 w 5187198"/>
                <a:gd name="connsiteY35" fmla="*/ 3856108 h 6239661"/>
                <a:gd name="connsiteX36" fmla="*/ 5095699 w 5187198"/>
                <a:gd name="connsiteY36" fmla="*/ 3873868 h 6239661"/>
                <a:gd name="connsiteX37" fmla="*/ 5091573 w 5187198"/>
                <a:gd name="connsiteY37" fmla="*/ 3891426 h 6239661"/>
                <a:gd name="connsiteX38" fmla="*/ 5083324 w 5187198"/>
                <a:gd name="connsiteY38" fmla="*/ 3926541 h 6239661"/>
                <a:gd name="connsiteX39" fmla="*/ 5067256 w 5187198"/>
                <a:gd name="connsiteY39" fmla="*/ 3996889 h 6239661"/>
                <a:gd name="connsiteX40" fmla="*/ 5059194 w 5187198"/>
                <a:gd name="connsiteY40" fmla="*/ 4032171 h 6239661"/>
                <a:gd name="connsiteX41" fmla="*/ 5049522 w 5187198"/>
                <a:gd name="connsiteY41" fmla="*/ 4067833 h 6239661"/>
                <a:gd name="connsiteX42" fmla="*/ 5040067 w 5187198"/>
                <a:gd name="connsiteY42" fmla="*/ 4103553 h 6239661"/>
                <a:gd name="connsiteX43" fmla="*/ 5028960 w 5187198"/>
                <a:gd name="connsiteY43" fmla="*/ 4138946 h 6239661"/>
                <a:gd name="connsiteX44" fmla="*/ 4917351 w 5187198"/>
                <a:gd name="connsiteY44" fmla="*/ 4417041 h 6239661"/>
                <a:gd name="connsiteX45" fmla="*/ 4756163 w 5187198"/>
                <a:gd name="connsiteY45" fmla="*/ 4676402 h 6239661"/>
                <a:gd name="connsiteX46" fmla="*/ 4322493 w 5187198"/>
                <a:gd name="connsiteY46" fmla="*/ 5105604 h 6239661"/>
                <a:gd name="connsiteX47" fmla="*/ 3840510 w 5187198"/>
                <a:gd name="connsiteY47" fmla="*/ 5429590 h 6239661"/>
                <a:gd name="connsiteX48" fmla="*/ 3606447 w 5187198"/>
                <a:gd name="connsiteY48" fmla="*/ 5572862 h 6239661"/>
                <a:gd name="connsiteX49" fmla="*/ 3488814 w 5187198"/>
                <a:gd name="connsiteY49" fmla="*/ 5647178 h 6239661"/>
                <a:gd name="connsiteX50" fmla="*/ 3365864 w 5187198"/>
                <a:gd name="connsiteY50" fmla="*/ 5722735 h 6239661"/>
                <a:gd name="connsiteX51" fmla="*/ 2839486 w 5187198"/>
                <a:gd name="connsiteY51" fmla="*/ 5999120 h 6239661"/>
                <a:gd name="connsiteX52" fmla="*/ 2242423 w 5187198"/>
                <a:gd name="connsiteY52" fmla="*/ 6192346 h 6239661"/>
                <a:gd name="connsiteX53" fmla="*/ 1589380 w 5187198"/>
                <a:gd name="connsiteY53" fmla="*/ 6230657 h 6239661"/>
                <a:gd name="connsiteX54" fmla="*/ 1548244 w 5187198"/>
                <a:gd name="connsiteY54" fmla="*/ 6226706 h 6239661"/>
                <a:gd name="connsiteX55" fmla="*/ 1507348 w 5187198"/>
                <a:gd name="connsiteY55" fmla="*/ 6221428 h 6239661"/>
                <a:gd name="connsiteX56" fmla="*/ 1466401 w 5187198"/>
                <a:gd name="connsiteY56" fmla="*/ 6215904 h 6239661"/>
                <a:gd name="connsiteX57" fmla="*/ 1425773 w 5187198"/>
                <a:gd name="connsiteY57" fmla="*/ 6209191 h 6239661"/>
                <a:gd name="connsiteX58" fmla="*/ 1344960 w 5187198"/>
                <a:gd name="connsiteY58" fmla="*/ 6193681 h 6239661"/>
                <a:gd name="connsiteX59" fmla="*/ 1265007 w 5187198"/>
                <a:gd name="connsiteY59" fmla="*/ 6175388 h 6239661"/>
                <a:gd name="connsiteX60" fmla="*/ 1225415 w 5187198"/>
                <a:gd name="connsiteY60" fmla="*/ 6165243 h 6239661"/>
                <a:gd name="connsiteX61" fmla="*/ 1186567 w 5187198"/>
                <a:gd name="connsiteY61" fmla="*/ 6154486 h 6239661"/>
                <a:gd name="connsiteX62" fmla="*/ 1111158 w 5187198"/>
                <a:gd name="connsiteY62" fmla="*/ 6130918 h 6239661"/>
                <a:gd name="connsiteX63" fmla="*/ 1035915 w 5187198"/>
                <a:gd name="connsiteY63" fmla="*/ 6107163 h 6239661"/>
                <a:gd name="connsiteX64" fmla="*/ 961579 w 5187198"/>
                <a:gd name="connsiteY64" fmla="*/ 6079594 h 6239661"/>
                <a:gd name="connsiteX65" fmla="*/ 395297 w 5187198"/>
                <a:gd name="connsiteY65" fmla="*/ 5792812 h 6239661"/>
                <a:gd name="connsiteX66" fmla="*/ 265239 w 5187198"/>
                <a:gd name="connsiteY66" fmla="*/ 5701511 h 6239661"/>
                <a:gd name="connsiteX67" fmla="*/ 233756 w 5187198"/>
                <a:gd name="connsiteY67" fmla="*/ 5677542 h 6239661"/>
                <a:gd name="connsiteX68" fmla="*/ 202800 w 5187198"/>
                <a:gd name="connsiteY68" fmla="*/ 5652902 h 6239661"/>
                <a:gd name="connsiteX69" fmla="*/ 140918 w 5187198"/>
                <a:gd name="connsiteY69" fmla="*/ 5603515 h 6239661"/>
                <a:gd name="connsiteX70" fmla="*/ 110625 w 5187198"/>
                <a:gd name="connsiteY70" fmla="*/ 5578127 h 6239661"/>
                <a:gd name="connsiteX71" fmla="*/ 95631 w 5187198"/>
                <a:gd name="connsiteY71" fmla="*/ 5565299 h 6239661"/>
                <a:gd name="connsiteX72" fmla="*/ 81966 w 5187198"/>
                <a:gd name="connsiteY72" fmla="*/ 5550973 h 6239661"/>
                <a:gd name="connsiteX73" fmla="*/ 27991 w 5187198"/>
                <a:gd name="connsiteY73" fmla="*/ 5493272 h 6239661"/>
                <a:gd name="connsiteX74" fmla="*/ 1454 w 5187198"/>
                <a:gd name="connsiteY74" fmla="*/ 5464252 h 6239661"/>
                <a:gd name="connsiteX75" fmla="*/ 0 w 5187198"/>
                <a:gd name="connsiteY75" fmla="*/ 5462518 h 6239661"/>
                <a:gd name="connsiteX76" fmla="*/ 0 w 5187198"/>
                <a:gd name="connsiteY76" fmla="*/ 4720187 h 6239661"/>
                <a:gd name="connsiteX77" fmla="*/ 109684 w 5187198"/>
                <a:gd name="connsiteY77" fmla="*/ 4836724 h 6239661"/>
                <a:gd name="connsiteX78" fmla="*/ 306959 w 5187198"/>
                <a:gd name="connsiteY78" fmla="*/ 5007200 h 6239661"/>
                <a:gd name="connsiteX79" fmla="*/ 358101 w 5187198"/>
                <a:gd name="connsiteY79" fmla="*/ 5046057 h 6239661"/>
                <a:gd name="connsiteX80" fmla="*/ 383328 w 5187198"/>
                <a:gd name="connsiteY80" fmla="*/ 5065684 h 6239661"/>
                <a:gd name="connsiteX81" fmla="*/ 409503 w 5187198"/>
                <a:gd name="connsiteY81" fmla="*/ 5083942 h 6239661"/>
                <a:gd name="connsiteX82" fmla="*/ 461889 w 5187198"/>
                <a:gd name="connsiteY82" fmla="*/ 5119888 h 6239661"/>
                <a:gd name="connsiteX83" fmla="*/ 474883 w 5187198"/>
                <a:gd name="connsiteY83" fmla="*/ 5128933 h 6239661"/>
                <a:gd name="connsiteX84" fmla="*/ 486410 w 5187198"/>
                <a:gd name="connsiteY84" fmla="*/ 5139557 h 6239661"/>
                <a:gd name="connsiteX85" fmla="*/ 510852 w 5187198"/>
                <a:gd name="connsiteY85" fmla="*/ 5159089 h 6239661"/>
                <a:gd name="connsiteX86" fmla="*/ 560653 w 5187198"/>
                <a:gd name="connsiteY86" fmla="*/ 5196893 h 6239661"/>
                <a:gd name="connsiteX87" fmla="*/ 585485 w 5187198"/>
                <a:gd name="connsiteY87" fmla="*/ 5215834 h 6239661"/>
                <a:gd name="connsiteX88" fmla="*/ 610707 w 5187198"/>
                <a:gd name="connsiteY88" fmla="*/ 5234185 h 6239661"/>
                <a:gd name="connsiteX89" fmla="*/ 714768 w 5187198"/>
                <a:gd name="connsiteY89" fmla="*/ 5303103 h 6239661"/>
                <a:gd name="connsiteX90" fmla="*/ 1166634 w 5187198"/>
                <a:gd name="connsiteY90" fmla="*/ 5513322 h 6239661"/>
                <a:gd name="connsiteX91" fmla="*/ 1225991 w 5187198"/>
                <a:gd name="connsiteY91" fmla="*/ 5533632 h 6239661"/>
                <a:gd name="connsiteX92" fmla="*/ 1286680 w 5187198"/>
                <a:gd name="connsiteY92" fmla="*/ 5550705 h 6239661"/>
                <a:gd name="connsiteX93" fmla="*/ 1347310 w 5187198"/>
                <a:gd name="connsiteY93" fmla="*/ 5567995 h 6239661"/>
                <a:gd name="connsiteX94" fmla="*/ 1377002 w 5187198"/>
                <a:gd name="connsiteY94" fmla="*/ 5575719 h 6239661"/>
                <a:gd name="connsiteX95" fmla="*/ 1406328 w 5187198"/>
                <a:gd name="connsiteY95" fmla="*/ 5582649 h 6239661"/>
                <a:gd name="connsiteX96" fmla="*/ 1465060 w 5187198"/>
                <a:gd name="connsiteY96" fmla="*/ 5594909 h 6239661"/>
                <a:gd name="connsiteX97" fmla="*/ 1523881 w 5187198"/>
                <a:gd name="connsiteY97" fmla="*/ 5605105 h 6239661"/>
                <a:gd name="connsiteX98" fmla="*/ 1553325 w 5187198"/>
                <a:gd name="connsiteY98" fmla="*/ 5609865 h 6239661"/>
                <a:gd name="connsiteX99" fmla="*/ 1582813 w 5187198"/>
                <a:gd name="connsiteY99" fmla="*/ 5613593 h 6239661"/>
                <a:gd name="connsiteX100" fmla="*/ 1612301 w 5187198"/>
                <a:gd name="connsiteY100" fmla="*/ 5617321 h 6239661"/>
                <a:gd name="connsiteX101" fmla="*/ 1641863 w 5187198"/>
                <a:gd name="connsiteY101" fmla="*/ 5619910 h 6239661"/>
                <a:gd name="connsiteX102" fmla="*/ 2117508 w 5187198"/>
                <a:gd name="connsiteY102" fmla="*/ 5595156 h 6239661"/>
                <a:gd name="connsiteX103" fmla="*/ 2597368 w 5187198"/>
                <a:gd name="connsiteY103" fmla="*/ 5447381 h 6239661"/>
                <a:gd name="connsiteX104" fmla="*/ 3082968 w 5187198"/>
                <a:gd name="connsiteY104" fmla="*/ 5223245 h 6239661"/>
                <a:gd name="connsiteX105" fmla="*/ 3334855 w 5187198"/>
                <a:gd name="connsiteY105" fmla="*/ 5097383 h 6239661"/>
                <a:gd name="connsiteX106" fmla="*/ 3599509 w 5187198"/>
                <a:gd name="connsiteY106" fmla="*/ 4976217 h 6239661"/>
                <a:gd name="connsiteX107" fmla="*/ 4112002 w 5187198"/>
                <a:gd name="connsiteY107" fmla="*/ 4766359 h 6239661"/>
                <a:gd name="connsiteX108" fmla="*/ 4348983 w 5187198"/>
                <a:gd name="connsiteY108" fmla="*/ 4649833 h 6239661"/>
                <a:gd name="connsiteX109" fmla="*/ 4560505 w 5187198"/>
                <a:gd name="connsiteY109" fmla="*/ 4501564 h 6239661"/>
                <a:gd name="connsiteX110" fmla="*/ 4731963 w 5187198"/>
                <a:gd name="connsiteY110" fmla="*/ 4309870 h 6239661"/>
                <a:gd name="connsiteX111" fmla="*/ 4852344 w 5187198"/>
                <a:gd name="connsiteY111" fmla="*/ 4078640 h 6239661"/>
                <a:gd name="connsiteX112" fmla="*/ 4863972 w 5187198"/>
                <a:gd name="connsiteY112" fmla="*/ 4047790 h 6239661"/>
                <a:gd name="connsiteX113" fmla="*/ 4874144 w 5187198"/>
                <a:gd name="connsiteY113" fmla="*/ 4016320 h 6239661"/>
                <a:gd name="connsiteX114" fmla="*/ 4884127 w 5187198"/>
                <a:gd name="connsiteY114" fmla="*/ 3984682 h 6239661"/>
                <a:gd name="connsiteX115" fmla="*/ 4892800 w 5187198"/>
                <a:gd name="connsiteY115" fmla="*/ 3951883 h 6239661"/>
                <a:gd name="connsiteX116" fmla="*/ 4909526 w 5187198"/>
                <a:gd name="connsiteY116" fmla="*/ 3886001 h 6239661"/>
                <a:gd name="connsiteX117" fmla="*/ 4917687 w 5187198"/>
                <a:gd name="connsiteY117" fmla="*/ 3852948 h 6239661"/>
                <a:gd name="connsiteX118" fmla="*/ 4921768 w 5187198"/>
                <a:gd name="connsiteY118" fmla="*/ 3836422 h 6239661"/>
                <a:gd name="connsiteX119" fmla="*/ 4924845 w 5187198"/>
                <a:gd name="connsiteY119" fmla="*/ 3819742 h 6239661"/>
                <a:gd name="connsiteX120" fmla="*/ 4948230 w 5187198"/>
                <a:gd name="connsiteY120" fmla="*/ 3685744 h 6239661"/>
                <a:gd name="connsiteX121" fmla="*/ 4962782 w 5187198"/>
                <a:gd name="connsiteY121" fmla="*/ 3550540 h 6239661"/>
                <a:gd name="connsiteX122" fmla="*/ 4939468 w 5187198"/>
                <a:gd name="connsiteY122" fmla="*/ 3010249 h 6239661"/>
                <a:gd name="connsiteX123" fmla="*/ 4816901 w 5187198"/>
                <a:gd name="connsiteY123" fmla="*/ 2488224 h 6239661"/>
                <a:gd name="connsiteX124" fmla="*/ 4797005 w 5187198"/>
                <a:gd name="connsiteY124" fmla="*/ 2424470 h 6239661"/>
                <a:gd name="connsiteX125" fmla="*/ 4774433 w 5187198"/>
                <a:gd name="connsiteY125" fmla="*/ 2361620 h 6239661"/>
                <a:gd name="connsiteX126" fmla="*/ 4752459 w 5187198"/>
                <a:gd name="connsiteY126" fmla="*/ 2298700 h 6239661"/>
                <a:gd name="connsiteX127" fmla="*/ 4728083 w 5187198"/>
                <a:gd name="connsiteY127" fmla="*/ 2236526 h 6239661"/>
                <a:gd name="connsiteX128" fmla="*/ 4704471 w 5187198"/>
                <a:gd name="connsiteY128" fmla="*/ 2174095 h 6239661"/>
                <a:gd name="connsiteX129" fmla="*/ 4678399 w 5187198"/>
                <a:gd name="connsiteY129" fmla="*/ 2112626 h 6239661"/>
                <a:gd name="connsiteX130" fmla="*/ 4652601 w 5187198"/>
                <a:gd name="connsiteY130" fmla="*/ 2050999 h 6239661"/>
                <a:gd name="connsiteX131" fmla="*/ 4624205 w 5187198"/>
                <a:gd name="connsiteY131" fmla="*/ 1990415 h 6239661"/>
                <a:gd name="connsiteX132" fmla="*/ 4595398 w 5187198"/>
                <a:gd name="connsiteY132" fmla="*/ 1930069 h 6239661"/>
                <a:gd name="connsiteX133" fmla="*/ 4563827 w 5187198"/>
                <a:gd name="connsiteY133" fmla="*/ 1870952 h 6239661"/>
                <a:gd name="connsiteX134" fmla="*/ 4531433 w 5187198"/>
                <a:gd name="connsiteY134" fmla="*/ 1812311 h 6239661"/>
                <a:gd name="connsiteX135" fmla="*/ 4523315 w 5187198"/>
                <a:gd name="connsiteY135" fmla="*/ 1797616 h 6239661"/>
                <a:gd name="connsiteX136" fmla="*/ 4514482 w 5187198"/>
                <a:gd name="connsiteY136" fmla="*/ 1783425 h 6239661"/>
                <a:gd name="connsiteX137" fmla="*/ 4496845 w 5187198"/>
                <a:gd name="connsiteY137" fmla="*/ 1754936 h 6239661"/>
                <a:gd name="connsiteX138" fmla="*/ 4461463 w 5187198"/>
                <a:gd name="connsiteY138" fmla="*/ 1697929 h 6239661"/>
                <a:gd name="connsiteX139" fmla="*/ 4452660 w 5187198"/>
                <a:gd name="connsiteY139" fmla="*/ 1683629 h 6239661"/>
                <a:gd name="connsiteX140" fmla="*/ 4443141 w 5187198"/>
                <a:gd name="connsiteY140" fmla="*/ 1669834 h 6239661"/>
                <a:gd name="connsiteX141" fmla="*/ 4424241 w 5187198"/>
                <a:gd name="connsiteY141" fmla="*/ 1642166 h 6239661"/>
                <a:gd name="connsiteX142" fmla="*/ 4346886 w 5187198"/>
                <a:gd name="connsiteY142" fmla="*/ 1532412 h 6239661"/>
                <a:gd name="connsiteX143" fmla="*/ 3985497 w 5187198"/>
                <a:gd name="connsiteY143" fmla="*/ 1134649 h 6239661"/>
                <a:gd name="connsiteX144" fmla="*/ 3545665 w 5187198"/>
                <a:gd name="connsiteY144" fmla="*/ 825877 h 6239661"/>
                <a:gd name="connsiteX145" fmla="*/ 3486190 w 5187198"/>
                <a:gd name="connsiteY145" fmla="*/ 794756 h 6239661"/>
                <a:gd name="connsiteX146" fmla="*/ 3426182 w 5187198"/>
                <a:gd name="connsiteY146" fmla="*/ 764765 h 6239661"/>
                <a:gd name="connsiteX147" fmla="*/ 3365044 w 5187198"/>
                <a:gd name="connsiteY147" fmla="*/ 737255 h 6239661"/>
                <a:gd name="connsiteX148" fmla="*/ 3334529 w 5187198"/>
                <a:gd name="connsiteY148" fmla="*/ 723514 h 6239661"/>
                <a:gd name="connsiteX149" fmla="*/ 3303733 w 5187198"/>
                <a:gd name="connsiteY149" fmla="*/ 710395 h 6239661"/>
                <a:gd name="connsiteX150" fmla="*/ 3179033 w 5187198"/>
                <a:gd name="connsiteY150" fmla="*/ 662259 h 6239661"/>
                <a:gd name="connsiteX151" fmla="*/ 3052408 w 5187198"/>
                <a:gd name="connsiteY151" fmla="*/ 620447 h 6239661"/>
                <a:gd name="connsiteX152" fmla="*/ 2924325 w 5187198"/>
                <a:gd name="connsiteY152" fmla="*/ 584505 h 6239661"/>
                <a:gd name="connsiteX153" fmla="*/ 2859667 w 5187198"/>
                <a:gd name="connsiteY153" fmla="*/ 569266 h 6239661"/>
                <a:gd name="connsiteX154" fmla="*/ 2795226 w 5187198"/>
                <a:gd name="connsiteY154" fmla="*/ 554085 h 6239661"/>
                <a:gd name="connsiteX155" fmla="*/ 2729702 w 5187198"/>
                <a:gd name="connsiteY155" fmla="*/ 540354 h 6239661"/>
                <a:gd name="connsiteX156" fmla="*/ 2663758 w 5187198"/>
                <a:gd name="connsiteY156" fmla="*/ 527322 h 6239661"/>
                <a:gd name="connsiteX157" fmla="*/ 2630927 w 5187198"/>
                <a:gd name="connsiteY157" fmla="*/ 520495 h 6239661"/>
                <a:gd name="connsiteX158" fmla="*/ 2597965 w 5187198"/>
                <a:gd name="connsiteY158" fmla="*/ 515024 h 6239661"/>
                <a:gd name="connsiteX159" fmla="*/ 2532205 w 5187198"/>
                <a:gd name="connsiteY159" fmla="*/ 503895 h 6239661"/>
                <a:gd name="connsiteX160" fmla="*/ 2010064 w 5187198"/>
                <a:gd name="connsiteY160" fmla="*/ 452552 h 6239661"/>
                <a:gd name="connsiteX161" fmla="*/ 1494552 w 5187198"/>
                <a:gd name="connsiteY161" fmla="*/ 485055 h 6239661"/>
                <a:gd name="connsiteX162" fmla="*/ 1366896 w 5187198"/>
                <a:gd name="connsiteY162" fmla="*/ 509389 h 6239661"/>
                <a:gd name="connsiteX163" fmla="*/ 1240175 w 5187198"/>
                <a:gd name="connsiteY163" fmla="*/ 541045 h 6239661"/>
                <a:gd name="connsiteX164" fmla="*/ 1177438 w 5187198"/>
                <a:gd name="connsiteY164" fmla="*/ 560170 h 6239661"/>
                <a:gd name="connsiteX165" fmla="*/ 1145987 w 5187198"/>
                <a:gd name="connsiteY165" fmla="*/ 569826 h 6239661"/>
                <a:gd name="connsiteX166" fmla="*/ 1130315 w 5187198"/>
                <a:gd name="connsiteY166" fmla="*/ 574669 h 6239661"/>
                <a:gd name="connsiteX167" fmla="*/ 1114873 w 5187198"/>
                <a:gd name="connsiteY167" fmla="*/ 580384 h 6239661"/>
                <a:gd name="connsiteX168" fmla="*/ 1052839 w 5187198"/>
                <a:gd name="connsiteY168" fmla="*/ 602943 h 6239661"/>
                <a:gd name="connsiteX169" fmla="*/ 991135 w 5187198"/>
                <a:gd name="connsiteY169" fmla="*/ 626866 h 6239661"/>
                <a:gd name="connsiteX170" fmla="*/ 930179 w 5187198"/>
                <a:gd name="connsiteY170" fmla="*/ 653191 h 6239661"/>
                <a:gd name="connsiteX171" fmla="*/ 869768 w 5187198"/>
                <a:gd name="connsiteY171" fmla="*/ 680937 h 6239661"/>
                <a:gd name="connsiteX172" fmla="*/ 810085 w 5187198"/>
                <a:gd name="connsiteY172" fmla="*/ 710734 h 6239661"/>
                <a:gd name="connsiteX173" fmla="*/ 751220 w 5187198"/>
                <a:gd name="connsiteY173" fmla="*/ 741794 h 6239661"/>
                <a:gd name="connsiteX174" fmla="*/ 532669 w 5187198"/>
                <a:gd name="connsiteY174" fmla="*/ 881688 h 6239661"/>
                <a:gd name="connsiteX175" fmla="*/ 354185 w 5187198"/>
                <a:gd name="connsiteY175" fmla="*/ 1050286 h 6239661"/>
                <a:gd name="connsiteX176" fmla="*/ 315980 w 5187198"/>
                <a:gd name="connsiteY176" fmla="*/ 1098125 h 6239661"/>
                <a:gd name="connsiteX177" fmla="*/ 280345 w 5187198"/>
                <a:gd name="connsiteY177" fmla="*/ 1149782 h 6239661"/>
                <a:gd name="connsiteX178" fmla="*/ 245890 w 5187198"/>
                <a:gd name="connsiteY178" fmla="*/ 1203959 h 6239661"/>
                <a:gd name="connsiteX179" fmla="*/ 212162 w 5187198"/>
                <a:gd name="connsiteY179" fmla="*/ 1260184 h 6239661"/>
                <a:gd name="connsiteX180" fmla="*/ 80716 w 5187198"/>
                <a:gd name="connsiteY180" fmla="*/ 1502476 h 6239661"/>
                <a:gd name="connsiteX181" fmla="*/ 0 w 5187198"/>
                <a:gd name="connsiteY181" fmla="*/ 1648841 h 6239661"/>
                <a:gd name="connsiteX182" fmla="*/ 0 w 5187198"/>
                <a:gd name="connsiteY182" fmla="*/ 954863 h 6239661"/>
                <a:gd name="connsiteX183" fmla="*/ 43491 w 5187198"/>
                <a:gd name="connsiteY183" fmla="*/ 895513 h 6239661"/>
                <a:gd name="connsiteX184" fmla="*/ 93923 w 5187198"/>
                <a:gd name="connsiteY184" fmla="*/ 834489 h 6239661"/>
                <a:gd name="connsiteX185" fmla="*/ 323465 w 5187198"/>
                <a:gd name="connsiteY185" fmla="*/ 617671 h 6239661"/>
                <a:gd name="connsiteX186" fmla="*/ 574777 w 5187198"/>
                <a:gd name="connsiteY186" fmla="*/ 446794 h 6239661"/>
                <a:gd name="connsiteX187" fmla="*/ 638943 w 5187198"/>
                <a:gd name="connsiteY187" fmla="*/ 408925 h 6239661"/>
                <a:gd name="connsiteX188" fmla="*/ 703505 w 5187198"/>
                <a:gd name="connsiteY188" fmla="*/ 371742 h 6239661"/>
                <a:gd name="connsiteX189" fmla="*/ 769262 w 5187198"/>
                <a:gd name="connsiteY189" fmla="*/ 336154 h 6239661"/>
                <a:gd name="connsiteX190" fmla="*/ 835552 w 5187198"/>
                <a:gd name="connsiteY190" fmla="*/ 301173 h 6239661"/>
                <a:gd name="connsiteX191" fmla="*/ 902979 w 5187198"/>
                <a:gd name="connsiteY191" fmla="*/ 268004 h 6239661"/>
                <a:gd name="connsiteX192" fmla="*/ 971127 w 5187198"/>
                <a:gd name="connsiteY192" fmla="*/ 235607 h 6239661"/>
                <a:gd name="connsiteX193" fmla="*/ 988238 w 5187198"/>
                <a:gd name="connsiteY193" fmla="*/ 227556 h 6239661"/>
                <a:gd name="connsiteX194" fmla="*/ 1005744 w 5187198"/>
                <a:gd name="connsiteY194" fmla="*/ 220191 h 6239661"/>
                <a:gd name="connsiteX195" fmla="*/ 1040729 w 5187198"/>
                <a:gd name="connsiteY195" fmla="*/ 205569 h 6239661"/>
                <a:gd name="connsiteX196" fmla="*/ 1110835 w 5187198"/>
                <a:gd name="connsiteY196" fmla="*/ 176248 h 6239661"/>
                <a:gd name="connsiteX197" fmla="*/ 1254256 w 5187198"/>
                <a:gd name="connsiteY197" fmla="*/ 123796 h 6239661"/>
                <a:gd name="connsiteX198" fmla="*/ 1401310 w 5187198"/>
                <a:gd name="connsiteY198" fmla="*/ 79852 h 6239661"/>
                <a:gd name="connsiteX199" fmla="*/ 2011811 w 5187198"/>
                <a:gd name="connsiteY199" fmla="*/ 4 h 623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5187198" h="6239661">
                  <a:moveTo>
                    <a:pt x="2011811" y="4"/>
                  </a:moveTo>
                  <a:cubicBezTo>
                    <a:pt x="2217306" y="120"/>
                    <a:pt x="2420903" y="25925"/>
                    <a:pt x="2617011" y="70590"/>
                  </a:cubicBezTo>
                  <a:lnTo>
                    <a:pt x="2690321" y="88146"/>
                  </a:lnTo>
                  <a:lnTo>
                    <a:pt x="2726863" y="97127"/>
                  </a:lnTo>
                  <a:lnTo>
                    <a:pt x="2762951" y="107375"/>
                  </a:lnTo>
                  <a:lnTo>
                    <a:pt x="2834843" y="128493"/>
                  </a:lnTo>
                  <a:cubicBezTo>
                    <a:pt x="2858788" y="135605"/>
                    <a:pt x="2882632" y="142226"/>
                    <a:pt x="2906574" y="151076"/>
                  </a:cubicBezTo>
                  <a:cubicBezTo>
                    <a:pt x="2954475" y="167852"/>
                    <a:pt x="3002363" y="183813"/>
                    <a:pt x="3049504" y="202124"/>
                  </a:cubicBezTo>
                  <a:lnTo>
                    <a:pt x="3189518" y="260159"/>
                  </a:lnTo>
                  <a:lnTo>
                    <a:pt x="3326048" y="325143"/>
                  </a:lnTo>
                  <a:cubicBezTo>
                    <a:pt x="3370687" y="348464"/>
                    <a:pt x="3414908" y="372485"/>
                    <a:pt x="3459166" y="395936"/>
                  </a:cubicBezTo>
                  <a:cubicBezTo>
                    <a:pt x="3502947" y="420302"/>
                    <a:pt x="3545491" y="447118"/>
                    <a:pt x="3588578" y="472343"/>
                  </a:cubicBezTo>
                  <a:cubicBezTo>
                    <a:pt x="3610346" y="484551"/>
                    <a:pt x="3630797" y="499072"/>
                    <a:pt x="3651864" y="512600"/>
                  </a:cubicBezTo>
                  <a:lnTo>
                    <a:pt x="3714514" y="553499"/>
                  </a:lnTo>
                  <a:cubicBezTo>
                    <a:pt x="3880005" y="664844"/>
                    <a:pt x="4036083" y="788388"/>
                    <a:pt x="4181221" y="922912"/>
                  </a:cubicBezTo>
                  <a:cubicBezTo>
                    <a:pt x="4326221" y="1057515"/>
                    <a:pt x="4461955" y="1202038"/>
                    <a:pt x="4582963" y="1358264"/>
                  </a:cubicBezTo>
                  <a:cubicBezTo>
                    <a:pt x="4614206" y="1396543"/>
                    <a:pt x="4642091" y="1437400"/>
                    <a:pt x="4670721" y="1477644"/>
                  </a:cubicBezTo>
                  <a:cubicBezTo>
                    <a:pt x="4700172" y="1517414"/>
                    <a:pt x="4725864" y="1559538"/>
                    <a:pt x="4752378" y="1601187"/>
                  </a:cubicBezTo>
                  <a:lnTo>
                    <a:pt x="4772168" y="1632456"/>
                  </a:lnTo>
                  <a:lnTo>
                    <a:pt x="4782117" y="1648104"/>
                  </a:lnTo>
                  <a:lnTo>
                    <a:pt x="4791381" y="1664150"/>
                  </a:lnTo>
                  <a:lnTo>
                    <a:pt x="4828190" y="1728379"/>
                  </a:lnTo>
                  <a:cubicBezTo>
                    <a:pt x="4840266" y="1749930"/>
                    <a:pt x="4853470" y="1770740"/>
                    <a:pt x="4864832" y="1792796"/>
                  </a:cubicBezTo>
                  <a:lnTo>
                    <a:pt x="4899201" y="1858342"/>
                  </a:lnTo>
                  <a:cubicBezTo>
                    <a:pt x="4910484" y="1880260"/>
                    <a:pt x="4922532" y="1901920"/>
                    <a:pt x="4933266" y="1924155"/>
                  </a:cubicBezTo>
                  <a:lnTo>
                    <a:pt x="4964403" y="1991384"/>
                  </a:lnTo>
                  <a:cubicBezTo>
                    <a:pt x="4974618" y="2013829"/>
                    <a:pt x="4985323" y="2036171"/>
                    <a:pt x="4995019" y="2058823"/>
                  </a:cubicBezTo>
                  <a:lnTo>
                    <a:pt x="5021999" y="2127723"/>
                  </a:lnTo>
                  <a:lnTo>
                    <a:pt x="5048321" y="2196908"/>
                  </a:lnTo>
                  <a:lnTo>
                    <a:pt x="5070546" y="2267547"/>
                  </a:lnTo>
                  <a:cubicBezTo>
                    <a:pt x="5078054" y="2291004"/>
                    <a:pt x="5085044" y="2314670"/>
                    <a:pt x="5092171" y="2338256"/>
                  </a:cubicBezTo>
                  <a:cubicBezTo>
                    <a:pt x="5098670" y="2362023"/>
                    <a:pt x="5104296" y="2386019"/>
                    <a:pt x="5110305" y="2409886"/>
                  </a:cubicBezTo>
                  <a:cubicBezTo>
                    <a:pt x="5158097" y="2600976"/>
                    <a:pt x="5182068" y="2797044"/>
                    <a:pt x="5186393" y="2992022"/>
                  </a:cubicBezTo>
                  <a:cubicBezTo>
                    <a:pt x="5191013" y="3187195"/>
                    <a:pt x="5175397" y="3380886"/>
                    <a:pt x="5149045" y="3571816"/>
                  </a:cubicBezTo>
                  <a:cubicBezTo>
                    <a:pt x="5141154" y="3619431"/>
                    <a:pt x="5133539" y="3666889"/>
                    <a:pt x="5126572" y="3714520"/>
                  </a:cubicBezTo>
                  <a:cubicBezTo>
                    <a:pt x="5117276" y="3761759"/>
                    <a:pt x="5107793" y="3808831"/>
                    <a:pt x="5099067" y="3856108"/>
                  </a:cubicBezTo>
                  <a:lnTo>
                    <a:pt x="5095699" y="3873868"/>
                  </a:lnTo>
                  <a:lnTo>
                    <a:pt x="5091573" y="3891426"/>
                  </a:lnTo>
                  <a:lnTo>
                    <a:pt x="5083324" y="3926541"/>
                  </a:lnTo>
                  <a:lnTo>
                    <a:pt x="5067256" y="3996889"/>
                  </a:lnTo>
                  <a:cubicBezTo>
                    <a:pt x="5064451" y="4008657"/>
                    <a:pt x="5062244" y="4020353"/>
                    <a:pt x="5059194" y="4032171"/>
                  </a:cubicBezTo>
                  <a:lnTo>
                    <a:pt x="5049522" y="4067833"/>
                  </a:lnTo>
                  <a:lnTo>
                    <a:pt x="5040067" y="4103553"/>
                  </a:lnTo>
                  <a:cubicBezTo>
                    <a:pt x="5036554" y="4115363"/>
                    <a:pt x="5032689" y="4127194"/>
                    <a:pt x="5028960" y="4138946"/>
                  </a:cubicBezTo>
                  <a:cubicBezTo>
                    <a:pt x="4999693" y="4233462"/>
                    <a:pt x="4962869" y="4326764"/>
                    <a:pt x="4917351" y="4417041"/>
                  </a:cubicBezTo>
                  <a:cubicBezTo>
                    <a:pt x="4871860" y="4507209"/>
                    <a:pt x="4817597" y="4594215"/>
                    <a:pt x="4756163" y="4676402"/>
                  </a:cubicBezTo>
                  <a:cubicBezTo>
                    <a:pt x="4632803" y="4840875"/>
                    <a:pt x="4480597" y="4982783"/>
                    <a:pt x="4322493" y="5105604"/>
                  </a:cubicBezTo>
                  <a:cubicBezTo>
                    <a:pt x="4163928" y="5228420"/>
                    <a:pt x="3999564" y="5332640"/>
                    <a:pt x="3840510" y="5429590"/>
                  </a:cubicBezTo>
                  <a:cubicBezTo>
                    <a:pt x="3760954" y="5478172"/>
                    <a:pt x="3682353" y="5524924"/>
                    <a:pt x="3606447" y="5572862"/>
                  </a:cubicBezTo>
                  <a:lnTo>
                    <a:pt x="3488814" y="5647178"/>
                  </a:lnTo>
                  <a:cubicBezTo>
                    <a:pt x="3448270" y="5672597"/>
                    <a:pt x="3407323" y="5697792"/>
                    <a:pt x="3365864" y="5722735"/>
                  </a:cubicBezTo>
                  <a:cubicBezTo>
                    <a:pt x="3200163" y="5822424"/>
                    <a:pt x="3026125" y="5917328"/>
                    <a:pt x="2839486" y="5999120"/>
                  </a:cubicBezTo>
                  <a:cubicBezTo>
                    <a:pt x="2653201" y="6080891"/>
                    <a:pt x="2453560" y="6149344"/>
                    <a:pt x="2242423" y="6192346"/>
                  </a:cubicBezTo>
                  <a:cubicBezTo>
                    <a:pt x="2031719" y="6235463"/>
                    <a:pt x="1808952" y="6251353"/>
                    <a:pt x="1589380" y="6230657"/>
                  </a:cubicBezTo>
                  <a:lnTo>
                    <a:pt x="1548244" y="6226706"/>
                  </a:lnTo>
                  <a:cubicBezTo>
                    <a:pt x="1534528" y="6225117"/>
                    <a:pt x="1520898" y="6223203"/>
                    <a:pt x="1507348" y="6221428"/>
                  </a:cubicBezTo>
                  <a:lnTo>
                    <a:pt x="1466401" y="6215904"/>
                  </a:lnTo>
                  <a:cubicBezTo>
                    <a:pt x="1452772" y="6213991"/>
                    <a:pt x="1439316" y="6211428"/>
                    <a:pt x="1425773" y="6209191"/>
                  </a:cubicBezTo>
                  <a:cubicBezTo>
                    <a:pt x="1398775" y="6204391"/>
                    <a:pt x="1371610" y="6199779"/>
                    <a:pt x="1344960" y="6193681"/>
                  </a:cubicBezTo>
                  <a:cubicBezTo>
                    <a:pt x="1318251" y="6187799"/>
                    <a:pt x="1291260" y="6182538"/>
                    <a:pt x="1265007" y="6175388"/>
                  </a:cubicBezTo>
                  <a:lnTo>
                    <a:pt x="1225415" y="6165243"/>
                  </a:lnTo>
                  <a:cubicBezTo>
                    <a:pt x="1212163" y="6161924"/>
                    <a:pt x="1198939" y="6158496"/>
                    <a:pt x="1186567" y="6154486"/>
                  </a:cubicBezTo>
                  <a:lnTo>
                    <a:pt x="1111158" y="6130918"/>
                  </a:lnTo>
                  <a:lnTo>
                    <a:pt x="1035915" y="6107163"/>
                  </a:lnTo>
                  <a:cubicBezTo>
                    <a:pt x="1010846" y="6099055"/>
                    <a:pt x="986357" y="6088784"/>
                    <a:pt x="961579" y="6079594"/>
                  </a:cubicBezTo>
                  <a:cubicBezTo>
                    <a:pt x="763709" y="6005594"/>
                    <a:pt x="572401" y="5909703"/>
                    <a:pt x="395297" y="5792812"/>
                  </a:cubicBezTo>
                  <a:lnTo>
                    <a:pt x="265239" y="5701511"/>
                  </a:lnTo>
                  <a:cubicBezTo>
                    <a:pt x="254227" y="5694155"/>
                    <a:pt x="244103" y="5685646"/>
                    <a:pt x="233756" y="5677542"/>
                  </a:cubicBezTo>
                  <a:lnTo>
                    <a:pt x="202800" y="5652902"/>
                  </a:lnTo>
                  <a:lnTo>
                    <a:pt x="140918" y="5603515"/>
                  </a:lnTo>
                  <a:cubicBezTo>
                    <a:pt x="130598" y="5595302"/>
                    <a:pt x="120280" y="5587089"/>
                    <a:pt x="110625" y="5578127"/>
                  </a:cubicBezTo>
                  <a:cubicBezTo>
                    <a:pt x="105647" y="5573779"/>
                    <a:pt x="100444" y="5569834"/>
                    <a:pt x="95631" y="5565299"/>
                  </a:cubicBezTo>
                  <a:cubicBezTo>
                    <a:pt x="90955" y="5560684"/>
                    <a:pt x="86505" y="5555666"/>
                    <a:pt x="81966" y="5550973"/>
                  </a:cubicBezTo>
                  <a:lnTo>
                    <a:pt x="27991" y="5493272"/>
                  </a:lnTo>
                  <a:cubicBezTo>
                    <a:pt x="19109" y="5483589"/>
                    <a:pt x="9758" y="5474359"/>
                    <a:pt x="1454" y="5464252"/>
                  </a:cubicBezTo>
                  <a:lnTo>
                    <a:pt x="0" y="5462518"/>
                  </a:lnTo>
                  <a:lnTo>
                    <a:pt x="0" y="4720187"/>
                  </a:lnTo>
                  <a:lnTo>
                    <a:pt x="109684" y="4836724"/>
                  </a:lnTo>
                  <a:cubicBezTo>
                    <a:pt x="173316" y="4897375"/>
                    <a:pt x="239447" y="4954160"/>
                    <a:pt x="306959" y="5007200"/>
                  </a:cubicBezTo>
                  <a:lnTo>
                    <a:pt x="358101" y="5046057"/>
                  </a:lnTo>
                  <a:lnTo>
                    <a:pt x="383328" y="5065684"/>
                  </a:lnTo>
                  <a:cubicBezTo>
                    <a:pt x="391637" y="5072316"/>
                    <a:pt x="400805" y="5077902"/>
                    <a:pt x="409503" y="5083942"/>
                  </a:cubicBezTo>
                  <a:lnTo>
                    <a:pt x="461889" y="5119888"/>
                  </a:lnTo>
                  <a:cubicBezTo>
                    <a:pt x="466184" y="5122893"/>
                    <a:pt x="470616" y="5125820"/>
                    <a:pt x="474883" y="5128933"/>
                  </a:cubicBezTo>
                  <a:cubicBezTo>
                    <a:pt x="478982" y="5132235"/>
                    <a:pt x="482476" y="5136069"/>
                    <a:pt x="486410" y="5139557"/>
                  </a:cubicBezTo>
                  <a:cubicBezTo>
                    <a:pt x="494140" y="5146613"/>
                    <a:pt x="502565" y="5152812"/>
                    <a:pt x="510852" y="5159089"/>
                  </a:cubicBezTo>
                  <a:lnTo>
                    <a:pt x="560653" y="5196893"/>
                  </a:lnTo>
                  <a:lnTo>
                    <a:pt x="585485" y="5215834"/>
                  </a:lnTo>
                  <a:cubicBezTo>
                    <a:pt x="593773" y="5222111"/>
                    <a:pt x="601864" y="5228685"/>
                    <a:pt x="610707" y="5234185"/>
                  </a:cubicBezTo>
                  <a:lnTo>
                    <a:pt x="714768" y="5303103"/>
                  </a:lnTo>
                  <a:cubicBezTo>
                    <a:pt x="856162" y="5390603"/>
                    <a:pt x="1008099" y="5459947"/>
                    <a:pt x="1166634" y="5513322"/>
                  </a:cubicBezTo>
                  <a:cubicBezTo>
                    <a:pt x="1186540" y="5519932"/>
                    <a:pt x="1205774" y="5527751"/>
                    <a:pt x="1225991" y="5533632"/>
                  </a:cubicBezTo>
                  <a:lnTo>
                    <a:pt x="1286680" y="5550705"/>
                  </a:lnTo>
                  <a:lnTo>
                    <a:pt x="1347310" y="5567995"/>
                  </a:lnTo>
                  <a:cubicBezTo>
                    <a:pt x="1357469" y="5571180"/>
                    <a:pt x="1367261" y="5573572"/>
                    <a:pt x="1377002" y="5575719"/>
                  </a:cubicBezTo>
                  <a:lnTo>
                    <a:pt x="1406328" y="5582649"/>
                  </a:lnTo>
                  <a:cubicBezTo>
                    <a:pt x="1425825" y="5587757"/>
                    <a:pt x="1445490" y="5590939"/>
                    <a:pt x="1465060" y="5594909"/>
                  </a:cubicBezTo>
                  <a:cubicBezTo>
                    <a:pt x="1484652" y="5599231"/>
                    <a:pt x="1504324" y="5601952"/>
                    <a:pt x="1523881" y="5605105"/>
                  </a:cubicBezTo>
                  <a:cubicBezTo>
                    <a:pt x="1533660" y="5606682"/>
                    <a:pt x="1543460" y="5608613"/>
                    <a:pt x="1553325" y="5609865"/>
                  </a:cubicBezTo>
                  <a:lnTo>
                    <a:pt x="1582813" y="5613593"/>
                  </a:lnTo>
                  <a:lnTo>
                    <a:pt x="1612301" y="5617321"/>
                  </a:lnTo>
                  <a:lnTo>
                    <a:pt x="1641863" y="5619910"/>
                  </a:lnTo>
                  <a:cubicBezTo>
                    <a:pt x="1799348" y="5633940"/>
                    <a:pt x="1957913" y="5625770"/>
                    <a:pt x="2117508" y="5595156"/>
                  </a:cubicBezTo>
                  <a:cubicBezTo>
                    <a:pt x="2277124" y="5564895"/>
                    <a:pt x="2437004" y="5512449"/>
                    <a:pt x="2597368" y="5447381"/>
                  </a:cubicBezTo>
                  <a:cubicBezTo>
                    <a:pt x="2757791" y="5382096"/>
                    <a:pt x="2918855" y="5304464"/>
                    <a:pt x="3082968" y="5223245"/>
                  </a:cubicBezTo>
                  <a:lnTo>
                    <a:pt x="3334855" y="5097383"/>
                  </a:lnTo>
                  <a:cubicBezTo>
                    <a:pt x="3423528" y="5054142"/>
                    <a:pt x="3511773" y="5013798"/>
                    <a:pt x="3599509" y="4976217"/>
                  </a:cubicBezTo>
                  <a:cubicBezTo>
                    <a:pt x="3774960" y="4900701"/>
                    <a:pt x="3948276" y="4837481"/>
                    <a:pt x="4112002" y="4766359"/>
                  </a:cubicBezTo>
                  <a:cubicBezTo>
                    <a:pt x="4193972" y="4730827"/>
                    <a:pt x="4273429" y="4692997"/>
                    <a:pt x="4348983" y="4649833"/>
                  </a:cubicBezTo>
                  <a:cubicBezTo>
                    <a:pt x="4424508" y="4606778"/>
                    <a:pt x="4496050" y="4558250"/>
                    <a:pt x="4560505" y="4501564"/>
                  </a:cubicBezTo>
                  <a:cubicBezTo>
                    <a:pt x="4625198" y="4445289"/>
                    <a:pt x="4682991" y="4381021"/>
                    <a:pt x="4731963" y="4309870"/>
                  </a:cubicBezTo>
                  <a:cubicBezTo>
                    <a:pt x="4781043" y="4238747"/>
                    <a:pt x="4821275" y="4160848"/>
                    <a:pt x="4852344" y="4078640"/>
                  </a:cubicBezTo>
                  <a:lnTo>
                    <a:pt x="4863972" y="4047790"/>
                  </a:lnTo>
                  <a:lnTo>
                    <a:pt x="4874144" y="4016320"/>
                  </a:lnTo>
                  <a:lnTo>
                    <a:pt x="4884127" y="3984682"/>
                  </a:lnTo>
                  <a:cubicBezTo>
                    <a:pt x="4887242" y="3973925"/>
                    <a:pt x="4889981" y="3962835"/>
                    <a:pt x="4892800" y="3951883"/>
                  </a:cubicBezTo>
                  <a:lnTo>
                    <a:pt x="4909526" y="3886001"/>
                  </a:lnTo>
                  <a:lnTo>
                    <a:pt x="4917687" y="3852948"/>
                  </a:lnTo>
                  <a:lnTo>
                    <a:pt x="4921768" y="3836422"/>
                  </a:lnTo>
                  <a:lnTo>
                    <a:pt x="4924845" y="3819742"/>
                  </a:lnTo>
                  <a:cubicBezTo>
                    <a:pt x="4933092" y="3775120"/>
                    <a:pt x="4941231" y="3730469"/>
                    <a:pt x="4948230" y="3685744"/>
                  </a:cubicBezTo>
                  <a:cubicBezTo>
                    <a:pt x="4953579" y="3640694"/>
                    <a:pt x="4958249" y="3595577"/>
                    <a:pt x="4962782" y="3550540"/>
                  </a:cubicBezTo>
                  <a:cubicBezTo>
                    <a:pt x="4976580" y="3369692"/>
                    <a:pt x="4965812" y="3187942"/>
                    <a:pt x="4939468" y="3010249"/>
                  </a:cubicBezTo>
                  <a:cubicBezTo>
                    <a:pt x="4912965" y="2832281"/>
                    <a:pt x="4870237" y="2658196"/>
                    <a:pt x="4816901" y="2488224"/>
                  </a:cubicBezTo>
                  <a:cubicBezTo>
                    <a:pt x="4810197" y="2466954"/>
                    <a:pt x="4803984" y="2445582"/>
                    <a:pt x="4797005" y="2424470"/>
                  </a:cubicBezTo>
                  <a:cubicBezTo>
                    <a:pt x="4789399" y="2403537"/>
                    <a:pt x="4781686" y="2382574"/>
                    <a:pt x="4774433" y="2361620"/>
                  </a:cubicBezTo>
                  <a:lnTo>
                    <a:pt x="4752459" y="2298700"/>
                  </a:lnTo>
                  <a:lnTo>
                    <a:pt x="4728083" y="2236526"/>
                  </a:lnTo>
                  <a:cubicBezTo>
                    <a:pt x="4719957" y="2215802"/>
                    <a:pt x="4712352" y="2194869"/>
                    <a:pt x="4704471" y="2174095"/>
                  </a:cubicBezTo>
                  <a:lnTo>
                    <a:pt x="4678399" y="2112626"/>
                  </a:lnTo>
                  <a:lnTo>
                    <a:pt x="4652601" y="2050999"/>
                  </a:lnTo>
                  <a:cubicBezTo>
                    <a:pt x="4643711" y="2030533"/>
                    <a:pt x="4633616" y="2010672"/>
                    <a:pt x="4624205" y="1990415"/>
                  </a:cubicBezTo>
                  <a:lnTo>
                    <a:pt x="4595398" y="1930069"/>
                  </a:lnTo>
                  <a:cubicBezTo>
                    <a:pt x="4585714" y="1909969"/>
                    <a:pt x="4574413" y="1890713"/>
                    <a:pt x="4563827" y="1870952"/>
                  </a:cubicBezTo>
                  <a:lnTo>
                    <a:pt x="4531433" y="1812311"/>
                  </a:lnTo>
                  <a:lnTo>
                    <a:pt x="4523315" y="1797616"/>
                  </a:lnTo>
                  <a:lnTo>
                    <a:pt x="4514482" y="1783425"/>
                  </a:lnTo>
                  <a:lnTo>
                    <a:pt x="4496845" y="1754936"/>
                  </a:lnTo>
                  <a:lnTo>
                    <a:pt x="4461463" y="1697929"/>
                  </a:lnTo>
                  <a:lnTo>
                    <a:pt x="4452660" y="1683629"/>
                  </a:lnTo>
                  <a:lnTo>
                    <a:pt x="4443141" y="1669834"/>
                  </a:lnTo>
                  <a:lnTo>
                    <a:pt x="4424241" y="1642166"/>
                  </a:lnTo>
                  <a:cubicBezTo>
                    <a:pt x="4399005" y="1605265"/>
                    <a:pt x="4374512" y="1567751"/>
                    <a:pt x="4346886" y="1532412"/>
                  </a:cubicBezTo>
                  <a:cubicBezTo>
                    <a:pt x="4240477" y="1388328"/>
                    <a:pt x="4120362" y="1253437"/>
                    <a:pt x="3985497" y="1134649"/>
                  </a:cubicBezTo>
                  <a:cubicBezTo>
                    <a:pt x="3850799" y="1015675"/>
                    <a:pt x="3702920" y="911715"/>
                    <a:pt x="3545665" y="825877"/>
                  </a:cubicBezTo>
                  <a:lnTo>
                    <a:pt x="3486190" y="794756"/>
                  </a:lnTo>
                  <a:cubicBezTo>
                    <a:pt x="3466181" y="784640"/>
                    <a:pt x="3446893" y="773560"/>
                    <a:pt x="3426182" y="764765"/>
                  </a:cubicBezTo>
                  <a:lnTo>
                    <a:pt x="3365044" y="737255"/>
                  </a:lnTo>
                  <a:lnTo>
                    <a:pt x="3334529" y="723514"/>
                  </a:lnTo>
                  <a:cubicBezTo>
                    <a:pt x="3324394" y="718943"/>
                    <a:pt x="3314287" y="714265"/>
                    <a:pt x="3303733" y="710395"/>
                  </a:cubicBezTo>
                  <a:cubicBezTo>
                    <a:pt x="3262013" y="694346"/>
                    <a:pt x="3220711" y="677599"/>
                    <a:pt x="3179033" y="662259"/>
                  </a:cubicBezTo>
                  <a:lnTo>
                    <a:pt x="3052408" y="620447"/>
                  </a:lnTo>
                  <a:lnTo>
                    <a:pt x="2924325" y="584505"/>
                  </a:lnTo>
                  <a:cubicBezTo>
                    <a:pt x="2903106" y="578471"/>
                    <a:pt x="2881119" y="574434"/>
                    <a:pt x="2859667" y="569266"/>
                  </a:cubicBezTo>
                  <a:lnTo>
                    <a:pt x="2795226" y="554085"/>
                  </a:lnTo>
                  <a:cubicBezTo>
                    <a:pt x="2774078" y="548652"/>
                    <a:pt x="2751709" y="544744"/>
                    <a:pt x="2729702" y="540354"/>
                  </a:cubicBezTo>
                  <a:lnTo>
                    <a:pt x="2663758" y="527322"/>
                  </a:lnTo>
                  <a:lnTo>
                    <a:pt x="2630927" y="520495"/>
                  </a:lnTo>
                  <a:lnTo>
                    <a:pt x="2597965" y="515024"/>
                  </a:lnTo>
                  <a:cubicBezTo>
                    <a:pt x="2575970" y="511449"/>
                    <a:pt x="2554112" y="507795"/>
                    <a:pt x="2532205" y="503895"/>
                  </a:cubicBezTo>
                  <a:cubicBezTo>
                    <a:pt x="2357016" y="475037"/>
                    <a:pt x="2182954" y="456682"/>
                    <a:pt x="2010064" y="452552"/>
                  </a:cubicBezTo>
                  <a:cubicBezTo>
                    <a:pt x="1837255" y="448558"/>
                    <a:pt x="1665388" y="457916"/>
                    <a:pt x="1494552" y="485055"/>
                  </a:cubicBezTo>
                  <a:cubicBezTo>
                    <a:pt x="1452133" y="492816"/>
                    <a:pt x="1409569" y="501117"/>
                    <a:pt x="1366896" y="509389"/>
                  </a:cubicBezTo>
                  <a:cubicBezTo>
                    <a:pt x="1324862" y="520035"/>
                    <a:pt x="1282333" y="529505"/>
                    <a:pt x="1240175" y="541045"/>
                  </a:cubicBezTo>
                  <a:lnTo>
                    <a:pt x="1177438" y="560170"/>
                  </a:lnTo>
                  <a:lnTo>
                    <a:pt x="1145987" y="569826"/>
                  </a:lnTo>
                  <a:lnTo>
                    <a:pt x="1130315" y="574669"/>
                  </a:lnTo>
                  <a:lnTo>
                    <a:pt x="1114873" y="580384"/>
                  </a:lnTo>
                  <a:lnTo>
                    <a:pt x="1052839" y="602943"/>
                  </a:lnTo>
                  <a:cubicBezTo>
                    <a:pt x="1032151" y="610499"/>
                    <a:pt x="1011255" y="617535"/>
                    <a:pt x="991135" y="626866"/>
                  </a:cubicBezTo>
                  <a:lnTo>
                    <a:pt x="930179" y="653191"/>
                  </a:lnTo>
                  <a:cubicBezTo>
                    <a:pt x="909850" y="662002"/>
                    <a:pt x="889443" y="670676"/>
                    <a:pt x="869768" y="680937"/>
                  </a:cubicBezTo>
                  <a:lnTo>
                    <a:pt x="810085" y="710734"/>
                  </a:lnTo>
                  <a:cubicBezTo>
                    <a:pt x="790331" y="720859"/>
                    <a:pt x="770124" y="730514"/>
                    <a:pt x="751220" y="741794"/>
                  </a:cubicBezTo>
                  <a:cubicBezTo>
                    <a:pt x="673929" y="784955"/>
                    <a:pt x="598827" y="830326"/>
                    <a:pt x="532669" y="881688"/>
                  </a:cubicBezTo>
                  <a:cubicBezTo>
                    <a:pt x="464226" y="931625"/>
                    <a:pt x="406969" y="988270"/>
                    <a:pt x="354185" y="1050286"/>
                  </a:cubicBezTo>
                  <a:lnTo>
                    <a:pt x="315980" y="1098125"/>
                  </a:lnTo>
                  <a:lnTo>
                    <a:pt x="280345" y="1149782"/>
                  </a:lnTo>
                  <a:cubicBezTo>
                    <a:pt x="268144" y="1166335"/>
                    <a:pt x="257438" y="1185955"/>
                    <a:pt x="245890" y="1203959"/>
                  </a:cubicBezTo>
                  <a:cubicBezTo>
                    <a:pt x="234552" y="1222481"/>
                    <a:pt x="223171" y="1240298"/>
                    <a:pt x="212162" y="1260184"/>
                  </a:cubicBezTo>
                  <a:cubicBezTo>
                    <a:pt x="168299" y="1337574"/>
                    <a:pt x="125055" y="1419360"/>
                    <a:pt x="80716" y="1502476"/>
                  </a:cubicBezTo>
                  <a:lnTo>
                    <a:pt x="0" y="1648841"/>
                  </a:lnTo>
                  <a:lnTo>
                    <a:pt x="0" y="954863"/>
                  </a:lnTo>
                  <a:lnTo>
                    <a:pt x="43491" y="895513"/>
                  </a:lnTo>
                  <a:cubicBezTo>
                    <a:pt x="59888" y="874984"/>
                    <a:pt x="77014" y="854766"/>
                    <a:pt x="93923" y="834489"/>
                  </a:cubicBezTo>
                  <a:cubicBezTo>
                    <a:pt x="163245" y="754880"/>
                    <a:pt x="240806" y="679565"/>
                    <a:pt x="323465" y="617671"/>
                  </a:cubicBezTo>
                  <a:cubicBezTo>
                    <a:pt x="405002" y="553042"/>
                    <a:pt x="490132" y="499230"/>
                    <a:pt x="574777" y="446794"/>
                  </a:cubicBezTo>
                  <a:cubicBezTo>
                    <a:pt x="595733" y="433050"/>
                    <a:pt x="617442" y="421248"/>
                    <a:pt x="638943" y="408925"/>
                  </a:cubicBezTo>
                  <a:lnTo>
                    <a:pt x="703505" y="371742"/>
                  </a:lnTo>
                  <a:cubicBezTo>
                    <a:pt x="724798" y="358900"/>
                    <a:pt x="747120" y="347842"/>
                    <a:pt x="769262" y="336154"/>
                  </a:cubicBezTo>
                  <a:lnTo>
                    <a:pt x="835552" y="301173"/>
                  </a:lnTo>
                  <a:cubicBezTo>
                    <a:pt x="857427" y="289183"/>
                    <a:pt x="880470" y="278896"/>
                    <a:pt x="902979" y="268004"/>
                  </a:cubicBezTo>
                  <a:lnTo>
                    <a:pt x="971127" y="235607"/>
                  </a:lnTo>
                  <a:lnTo>
                    <a:pt x="988238" y="227556"/>
                  </a:lnTo>
                  <a:lnTo>
                    <a:pt x="1005744" y="220191"/>
                  </a:lnTo>
                  <a:lnTo>
                    <a:pt x="1040729" y="205569"/>
                  </a:lnTo>
                  <a:lnTo>
                    <a:pt x="1110835" y="176248"/>
                  </a:lnTo>
                  <a:cubicBezTo>
                    <a:pt x="1157999" y="157703"/>
                    <a:pt x="1206322" y="141323"/>
                    <a:pt x="1254256" y="123796"/>
                  </a:cubicBezTo>
                  <a:cubicBezTo>
                    <a:pt x="1302938" y="108671"/>
                    <a:pt x="1352074" y="94017"/>
                    <a:pt x="1401310" y="79852"/>
                  </a:cubicBezTo>
                  <a:cubicBezTo>
                    <a:pt x="1599497" y="26774"/>
                    <a:pt x="1806373" y="-329"/>
                    <a:pt x="2011811" y="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Shape 18">
              <a:extLst>
                <a:ext uri="{FF2B5EF4-FFF2-40B4-BE49-F238E27FC236}">
                  <a16:creationId xmlns:a16="http://schemas.microsoft.com/office/drawing/2014/main" id="{06AC5DCC-C3CC-4FD5-AD4E-13A1BE5F7F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297400"/>
              <a:ext cx="5215811" cy="6107388"/>
            </a:xfrm>
            <a:custGeom>
              <a:avLst/>
              <a:gdLst>
                <a:gd name="connsiteX0" fmla="*/ 1869139 w 5215811"/>
                <a:gd name="connsiteY0" fmla="*/ 9 h 6107388"/>
                <a:gd name="connsiteX1" fmla="*/ 2791149 w 5215811"/>
                <a:gd name="connsiteY1" fmla="*/ 130229 h 6107388"/>
                <a:gd name="connsiteX2" fmla="*/ 4760307 w 5215811"/>
                <a:gd name="connsiteY2" fmla="*/ 1608408 h 6107388"/>
                <a:gd name="connsiteX3" fmla="*/ 5108574 w 5215811"/>
                <a:gd name="connsiteY3" fmla="*/ 4050383 h 6107388"/>
                <a:gd name="connsiteX4" fmla="*/ 3434916 w 5215811"/>
                <a:gd name="connsiteY4" fmla="*/ 5503134 h 6107388"/>
                <a:gd name="connsiteX5" fmla="*/ 1137841 w 5215811"/>
                <a:gd name="connsiteY5" fmla="*/ 6033968 h 6107388"/>
                <a:gd name="connsiteX6" fmla="*/ 217555 w 5215811"/>
                <a:gd name="connsiteY6" fmla="*/ 5598945 h 6107388"/>
                <a:gd name="connsiteX7" fmla="*/ 0 w 5215811"/>
                <a:gd name="connsiteY7" fmla="*/ 5419622 h 6107388"/>
                <a:gd name="connsiteX8" fmla="*/ 0 w 5215811"/>
                <a:gd name="connsiteY8" fmla="*/ 4571683 h 6107388"/>
                <a:gd name="connsiteX9" fmla="*/ 18056 w 5215811"/>
                <a:gd name="connsiteY9" fmla="*/ 4599282 h 6107388"/>
                <a:gd name="connsiteX10" fmla="*/ 358324 w 5215811"/>
                <a:gd name="connsiteY10" fmla="*/ 4988154 h 6107388"/>
                <a:gd name="connsiteX11" fmla="*/ 1282741 w 5215811"/>
                <a:gd name="connsiteY11" fmla="*/ 5493193 h 6107388"/>
                <a:gd name="connsiteX12" fmla="*/ 2172794 w 5215811"/>
                <a:gd name="connsiteY12" fmla="*/ 5470630 h 6107388"/>
                <a:gd name="connsiteX13" fmla="*/ 3146893 w 5215811"/>
                <a:gd name="connsiteY13" fmla="*/ 5016296 h 6107388"/>
                <a:gd name="connsiteX14" fmla="*/ 3574114 w 5215811"/>
                <a:gd name="connsiteY14" fmla="*/ 4791124 h 6107388"/>
                <a:gd name="connsiteX15" fmla="*/ 4244948 w 5215811"/>
                <a:gd name="connsiteY15" fmla="*/ 4392664 h 6107388"/>
                <a:gd name="connsiteX16" fmla="*/ 4556385 w 5215811"/>
                <a:gd name="connsiteY16" fmla="*/ 3902656 h 6107388"/>
                <a:gd name="connsiteX17" fmla="*/ 4616354 w 5215811"/>
                <a:gd name="connsiteY17" fmla="*/ 2851680 h 6107388"/>
                <a:gd name="connsiteX18" fmla="*/ 4269266 w 5215811"/>
                <a:gd name="connsiteY18" fmla="*/ 1889625 h 6107388"/>
                <a:gd name="connsiteX19" fmla="*/ 2645976 w 5215811"/>
                <a:gd name="connsiteY19" fmla="*/ 671162 h 6107388"/>
                <a:gd name="connsiteX20" fmla="*/ 1648930 w 5215811"/>
                <a:gd name="connsiteY20" fmla="*/ 573017 h 6107388"/>
                <a:gd name="connsiteX21" fmla="*/ 771768 w 5215811"/>
                <a:gd name="connsiteY21" fmla="*/ 865882 h 6107388"/>
                <a:gd name="connsiteX22" fmla="*/ 433617 w 5215811"/>
                <a:gd name="connsiteY22" fmla="*/ 1119441 h 6107388"/>
                <a:gd name="connsiteX23" fmla="*/ 200571 w 5215811"/>
                <a:gd name="connsiteY23" fmla="*/ 1486480 h 6107388"/>
                <a:gd name="connsiteX24" fmla="*/ 47077 w 5215811"/>
                <a:gd name="connsiteY24" fmla="*/ 1753604 h 6107388"/>
                <a:gd name="connsiteX25" fmla="*/ 0 w 5215811"/>
                <a:gd name="connsiteY25" fmla="*/ 1831655 h 6107388"/>
                <a:gd name="connsiteX26" fmla="*/ 0 w 5215811"/>
                <a:gd name="connsiteY26" fmla="*/ 751112 h 6107388"/>
                <a:gd name="connsiteX27" fmla="*/ 6994 w 5215811"/>
                <a:gd name="connsiteY27" fmla="*/ 742614 h 6107388"/>
                <a:gd name="connsiteX28" fmla="*/ 484047 w 5215811"/>
                <a:gd name="connsiteY28" fmla="*/ 378777 h 6107388"/>
                <a:gd name="connsiteX29" fmla="*/ 1869139 w 5215811"/>
                <a:gd name="connsiteY29" fmla="*/ 9 h 6107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5811" h="6107388">
                  <a:moveTo>
                    <a:pt x="1869139" y="9"/>
                  </a:moveTo>
                  <a:cubicBezTo>
                    <a:pt x="2160924" y="-706"/>
                    <a:pt x="2465752" y="43039"/>
                    <a:pt x="2791149" y="130229"/>
                  </a:cubicBezTo>
                  <a:cubicBezTo>
                    <a:pt x="3651198" y="360678"/>
                    <a:pt x="4339884" y="907924"/>
                    <a:pt x="4760307" y="1608408"/>
                  </a:cubicBezTo>
                  <a:cubicBezTo>
                    <a:pt x="5188180" y="2321320"/>
                    <a:pt x="5338357" y="3192822"/>
                    <a:pt x="5108574" y="4050383"/>
                  </a:cubicBezTo>
                  <a:cubicBezTo>
                    <a:pt x="4880820" y="4900373"/>
                    <a:pt x="4152841" y="5098512"/>
                    <a:pt x="3434916" y="5503134"/>
                  </a:cubicBezTo>
                  <a:cubicBezTo>
                    <a:pt x="2717099" y="5907783"/>
                    <a:pt x="2005568" y="6266474"/>
                    <a:pt x="1137841" y="6033968"/>
                  </a:cubicBezTo>
                  <a:cubicBezTo>
                    <a:pt x="783079" y="5938910"/>
                    <a:pt x="479573" y="5790114"/>
                    <a:pt x="217555" y="5598945"/>
                  </a:cubicBezTo>
                  <a:lnTo>
                    <a:pt x="0" y="5419622"/>
                  </a:lnTo>
                  <a:lnTo>
                    <a:pt x="0" y="4571683"/>
                  </a:lnTo>
                  <a:lnTo>
                    <a:pt x="18056" y="4599282"/>
                  </a:lnTo>
                  <a:cubicBezTo>
                    <a:pt x="124071" y="4746782"/>
                    <a:pt x="237002" y="4875718"/>
                    <a:pt x="358324" y="4988154"/>
                  </a:cubicBezTo>
                  <a:cubicBezTo>
                    <a:pt x="621323" y="5231809"/>
                    <a:pt x="923667" y="5396979"/>
                    <a:pt x="1282741" y="5493193"/>
                  </a:cubicBezTo>
                  <a:cubicBezTo>
                    <a:pt x="1573894" y="5571207"/>
                    <a:pt x="1856732" y="5563878"/>
                    <a:pt x="2172794" y="5470630"/>
                  </a:cubicBezTo>
                  <a:cubicBezTo>
                    <a:pt x="2498985" y="5374183"/>
                    <a:pt x="2832844" y="5193315"/>
                    <a:pt x="3146893" y="5016296"/>
                  </a:cubicBezTo>
                  <a:cubicBezTo>
                    <a:pt x="3293538" y="4933641"/>
                    <a:pt x="3436182" y="4861160"/>
                    <a:pt x="3574114" y="4791124"/>
                  </a:cubicBezTo>
                  <a:cubicBezTo>
                    <a:pt x="3841238" y="4655550"/>
                    <a:pt x="4071901" y="4538375"/>
                    <a:pt x="4244948" y="4392664"/>
                  </a:cubicBezTo>
                  <a:cubicBezTo>
                    <a:pt x="4405844" y="4257259"/>
                    <a:pt x="4501845" y="4106204"/>
                    <a:pt x="4556385" y="3902656"/>
                  </a:cubicBezTo>
                  <a:cubicBezTo>
                    <a:pt x="4649063" y="3556776"/>
                    <a:pt x="4669271" y="3203187"/>
                    <a:pt x="4616354" y="2851680"/>
                  </a:cubicBezTo>
                  <a:cubicBezTo>
                    <a:pt x="4565198" y="2511774"/>
                    <a:pt x="4448474" y="2188147"/>
                    <a:pt x="4269266" y="1889625"/>
                  </a:cubicBezTo>
                  <a:cubicBezTo>
                    <a:pt x="3907781" y="1287586"/>
                    <a:pt x="3331245" y="854780"/>
                    <a:pt x="2645976" y="671162"/>
                  </a:cubicBezTo>
                  <a:cubicBezTo>
                    <a:pt x="2278249" y="572630"/>
                    <a:pt x="1952074" y="540526"/>
                    <a:pt x="1648930" y="573017"/>
                  </a:cubicBezTo>
                  <a:cubicBezTo>
                    <a:pt x="1351746" y="604901"/>
                    <a:pt x="1064785" y="700731"/>
                    <a:pt x="771768" y="865882"/>
                  </a:cubicBezTo>
                  <a:cubicBezTo>
                    <a:pt x="568061" y="980657"/>
                    <a:pt x="486465" y="1058486"/>
                    <a:pt x="433617" y="1119441"/>
                  </a:cubicBezTo>
                  <a:cubicBezTo>
                    <a:pt x="358307" y="1206256"/>
                    <a:pt x="292149" y="1323808"/>
                    <a:pt x="200571" y="1486480"/>
                  </a:cubicBezTo>
                  <a:cubicBezTo>
                    <a:pt x="156644" y="1564432"/>
                    <a:pt x="106654" y="1653214"/>
                    <a:pt x="47077" y="1753604"/>
                  </a:cubicBezTo>
                  <a:lnTo>
                    <a:pt x="0" y="1831655"/>
                  </a:lnTo>
                  <a:lnTo>
                    <a:pt x="0" y="751112"/>
                  </a:lnTo>
                  <a:lnTo>
                    <a:pt x="6994" y="742614"/>
                  </a:lnTo>
                  <a:cubicBezTo>
                    <a:pt x="117721" y="617683"/>
                    <a:pt x="259696" y="505222"/>
                    <a:pt x="484047" y="378777"/>
                  </a:cubicBezTo>
                  <a:cubicBezTo>
                    <a:pt x="932751" y="125890"/>
                    <a:pt x="1382831" y="1200"/>
                    <a:pt x="1869139" y="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Shape 19">
              <a:extLst>
                <a:ext uri="{FF2B5EF4-FFF2-40B4-BE49-F238E27FC236}">
                  <a16:creationId xmlns:a16="http://schemas.microsoft.com/office/drawing/2014/main" id="{4BBCC2F4-EFA7-4AF4-B538-AC4022D90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319367"/>
              <a:ext cx="5217956" cy="6100079"/>
            </a:xfrm>
            <a:custGeom>
              <a:avLst/>
              <a:gdLst>
                <a:gd name="connsiteX0" fmla="*/ 1951393 w 5217956"/>
                <a:gd name="connsiteY0" fmla="*/ 82 h 6100079"/>
                <a:gd name="connsiteX1" fmla="*/ 2855177 w 5217956"/>
                <a:gd name="connsiteY1" fmla="*/ 125419 h 6100079"/>
                <a:gd name="connsiteX2" fmla="*/ 4779341 w 5217956"/>
                <a:gd name="connsiteY2" fmla="*/ 1591542 h 6100079"/>
                <a:gd name="connsiteX3" fmla="*/ 5108573 w 5217956"/>
                <a:gd name="connsiteY3" fmla="*/ 4028416 h 6100079"/>
                <a:gd name="connsiteX4" fmla="*/ 3459358 w 5217956"/>
                <a:gd name="connsiteY4" fmla="*/ 5487716 h 6100079"/>
                <a:gd name="connsiteX5" fmla="*/ 1203274 w 5217956"/>
                <a:gd name="connsiteY5" fmla="*/ 6029534 h 6100079"/>
                <a:gd name="connsiteX6" fmla="*/ 59920 w 5217956"/>
                <a:gd name="connsiteY6" fmla="*/ 5396467 h 6100079"/>
                <a:gd name="connsiteX7" fmla="*/ 0 w 5217956"/>
                <a:gd name="connsiteY7" fmla="*/ 5333382 h 6100079"/>
                <a:gd name="connsiteX8" fmla="*/ 0 w 5217956"/>
                <a:gd name="connsiteY8" fmla="*/ 4205833 h 6100079"/>
                <a:gd name="connsiteX9" fmla="*/ 58036 w 5217956"/>
                <a:gd name="connsiteY9" fmla="*/ 4310048 h 6100079"/>
                <a:gd name="connsiteX10" fmla="*/ 520779 w 5217956"/>
                <a:gd name="connsiteY10" fmla="*/ 4907591 h 6100079"/>
                <a:gd name="connsiteX11" fmla="*/ 1377154 w 5217956"/>
                <a:gd name="connsiteY11" fmla="*/ 5380604 h 6100079"/>
                <a:gd name="connsiteX12" fmla="*/ 3123340 w 5217956"/>
                <a:gd name="connsiteY12" fmla="*/ 4905715 h 6100079"/>
                <a:gd name="connsiteX13" fmla="*/ 3547863 w 5217956"/>
                <a:gd name="connsiteY13" fmla="*/ 4676342 h 6100079"/>
                <a:gd name="connsiteX14" fmla="*/ 4186753 w 5217956"/>
                <a:gd name="connsiteY14" fmla="*/ 4289376 h 6100079"/>
                <a:gd name="connsiteX15" fmla="*/ 4459565 w 5217956"/>
                <a:gd name="connsiteY15" fmla="*/ 3854399 h 6100079"/>
                <a:gd name="connsiteX16" fmla="*/ 4521015 w 5217956"/>
                <a:gd name="connsiteY16" fmla="*/ 2849377 h 6100079"/>
                <a:gd name="connsiteX17" fmla="*/ 4199723 w 5217956"/>
                <a:gd name="connsiteY17" fmla="*/ 1931213 h 6100079"/>
                <a:gd name="connsiteX18" fmla="*/ 2681217 w 5217956"/>
                <a:gd name="connsiteY18" fmla="*/ 774211 h 6100079"/>
                <a:gd name="connsiteX19" fmla="*/ 926547 w 5217956"/>
                <a:gd name="connsiteY19" fmla="*/ 967112 h 6100079"/>
                <a:gd name="connsiteX20" fmla="*/ 622677 w 5217956"/>
                <a:gd name="connsiteY20" fmla="*/ 1197863 h 6100079"/>
                <a:gd name="connsiteX21" fmla="*/ 404892 w 5217956"/>
                <a:gd name="connsiteY21" fmla="*/ 1547314 h 6100079"/>
                <a:gd name="connsiteX22" fmla="*/ 40135 w 5217956"/>
                <a:gd name="connsiteY22" fmla="*/ 2159090 h 6100079"/>
                <a:gd name="connsiteX23" fmla="*/ 0 w 5217956"/>
                <a:gd name="connsiteY23" fmla="*/ 2219367 h 6100079"/>
                <a:gd name="connsiteX24" fmla="*/ 0 w 5217956"/>
                <a:gd name="connsiteY24" fmla="*/ 915659 h 6100079"/>
                <a:gd name="connsiteX25" fmla="*/ 58609 w 5217956"/>
                <a:gd name="connsiteY25" fmla="*/ 828051 h 6100079"/>
                <a:gd name="connsiteX26" fmla="*/ 590688 w 5217956"/>
                <a:gd name="connsiteY26" fmla="*/ 385385 h 6100079"/>
                <a:gd name="connsiteX27" fmla="*/ 1951393 w 5217956"/>
                <a:gd name="connsiteY27"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217956" h="6100079">
                  <a:moveTo>
                    <a:pt x="1951393" y="82"/>
                  </a:moveTo>
                  <a:cubicBezTo>
                    <a:pt x="2237631" y="-2119"/>
                    <a:pt x="2536431" y="40011"/>
                    <a:pt x="2855177" y="125419"/>
                  </a:cubicBezTo>
                  <a:cubicBezTo>
                    <a:pt x="3697704" y="351173"/>
                    <a:pt x="4370490" y="894159"/>
                    <a:pt x="4779341" y="1591542"/>
                  </a:cubicBezTo>
                  <a:cubicBezTo>
                    <a:pt x="5195534" y="2301324"/>
                    <a:pt x="5338356" y="3170855"/>
                    <a:pt x="5108573" y="4028416"/>
                  </a:cubicBezTo>
                  <a:cubicBezTo>
                    <a:pt x="4880819" y="4878406"/>
                    <a:pt x="4165603" y="5079965"/>
                    <a:pt x="3459358" y="5487716"/>
                  </a:cubicBezTo>
                  <a:cubicBezTo>
                    <a:pt x="2753114" y="5895466"/>
                    <a:pt x="2053264" y="6257288"/>
                    <a:pt x="1203274" y="6029534"/>
                  </a:cubicBezTo>
                  <a:cubicBezTo>
                    <a:pt x="739884" y="5905369"/>
                    <a:pt x="366399" y="5685345"/>
                    <a:pt x="59920" y="5396467"/>
                  </a:cubicBezTo>
                  <a:lnTo>
                    <a:pt x="0" y="5333382"/>
                  </a:lnTo>
                  <a:lnTo>
                    <a:pt x="0" y="4205833"/>
                  </a:lnTo>
                  <a:lnTo>
                    <a:pt x="58036" y="4310048"/>
                  </a:lnTo>
                  <a:cubicBezTo>
                    <a:pt x="197935" y="4550245"/>
                    <a:pt x="350594" y="4747142"/>
                    <a:pt x="520779" y="4907591"/>
                  </a:cubicBezTo>
                  <a:cubicBezTo>
                    <a:pt x="763600" y="5136565"/>
                    <a:pt x="1043821" y="5291288"/>
                    <a:pt x="1377154" y="5380604"/>
                  </a:cubicBezTo>
                  <a:cubicBezTo>
                    <a:pt x="1963029" y="5537589"/>
                    <a:pt x="2470519" y="5282804"/>
                    <a:pt x="3123340" y="4905715"/>
                  </a:cubicBezTo>
                  <a:cubicBezTo>
                    <a:pt x="3269800" y="4821157"/>
                    <a:pt x="3411134" y="4747512"/>
                    <a:pt x="3547863" y="4676342"/>
                  </a:cubicBezTo>
                  <a:cubicBezTo>
                    <a:pt x="3804497" y="4542710"/>
                    <a:pt x="4026085" y="4427393"/>
                    <a:pt x="4186753" y="4289376"/>
                  </a:cubicBezTo>
                  <a:cubicBezTo>
                    <a:pt x="4329009" y="4167293"/>
                    <a:pt x="4410589" y="4037181"/>
                    <a:pt x="4459565" y="3854399"/>
                  </a:cubicBezTo>
                  <a:cubicBezTo>
                    <a:pt x="4548302" y="3523229"/>
                    <a:pt x="4568981" y="3185183"/>
                    <a:pt x="4521015" y="2849377"/>
                  </a:cubicBezTo>
                  <a:cubicBezTo>
                    <a:pt x="4474709" y="2524680"/>
                    <a:pt x="4366564" y="2215756"/>
                    <a:pt x="4199723" y="1931213"/>
                  </a:cubicBezTo>
                  <a:cubicBezTo>
                    <a:pt x="3863270" y="1357325"/>
                    <a:pt x="3323982" y="946439"/>
                    <a:pt x="2681217" y="774211"/>
                  </a:cubicBezTo>
                  <a:cubicBezTo>
                    <a:pt x="2001139" y="591984"/>
                    <a:pt x="1476322" y="649699"/>
                    <a:pt x="926547" y="967112"/>
                  </a:cubicBezTo>
                  <a:cubicBezTo>
                    <a:pt x="740730" y="1074393"/>
                    <a:pt x="668642" y="1143989"/>
                    <a:pt x="622677" y="1197863"/>
                  </a:cubicBezTo>
                  <a:cubicBezTo>
                    <a:pt x="555599" y="1276450"/>
                    <a:pt x="492360" y="1390031"/>
                    <a:pt x="404892" y="1547314"/>
                  </a:cubicBezTo>
                  <a:cubicBezTo>
                    <a:pt x="317047" y="1705133"/>
                    <a:pt x="204816" y="1906756"/>
                    <a:pt x="40135" y="2159090"/>
                  </a:cubicBezTo>
                  <a:lnTo>
                    <a:pt x="0" y="2219367"/>
                  </a:lnTo>
                  <a:lnTo>
                    <a:pt x="0" y="915659"/>
                  </a:lnTo>
                  <a:lnTo>
                    <a:pt x="58609" y="828051"/>
                  </a:lnTo>
                  <a:cubicBezTo>
                    <a:pt x="177453" y="670481"/>
                    <a:pt x="325846" y="538291"/>
                    <a:pt x="590688" y="385385"/>
                  </a:cubicBezTo>
                  <a:cubicBezTo>
                    <a:pt x="1032158" y="130559"/>
                    <a:pt x="1474329" y="3750"/>
                    <a:pt x="1951393"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Shape 20">
              <a:extLst>
                <a:ext uri="{FF2B5EF4-FFF2-40B4-BE49-F238E27FC236}">
                  <a16:creationId xmlns:a16="http://schemas.microsoft.com/office/drawing/2014/main" id="{2A9D1364-B6A3-44CB-9FBA-C528F0CE90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319367"/>
              <a:ext cx="5217957" cy="6100079"/>
            </a:xfrm>
            <a:custGeom>
              <a:avLst/>
              <a:gdLst>
                <a:gd name="connsiteX0" fmla="*/ 1951394 w 5217957"/>
                <a:gd name="connsiteY0" fmla="*/ 82 h 6100079"/>
                <a:gd name="connsiteX1" fmla="*/ 2855178 w 5217957"/>
                <a:gd name="connsiteY1" fmla="*/ 125419 h 6100079"/>
                <a:gd name="connsiteX2" fmla="*/ 4779341 w 5217957"/>
                <a:gd name="connsiteY2" fmla="*/ 1591542 h 6100079"/>
                <a:gd name="connsiteX3" fmla="*/ 5108574 w 5217957"/>
                <a:gd name="connsiteY3" fmla="*/ 4028416 h 6100079"/>
                <a:gd name="connsiteX4" fmla="*/ 3459359 w 5217957"/>
                <a:gd name="connsiteY4" fmla="*/ 5487716 h 6100079"/>
                <a:gd name="connsiteX5" fmla="*/ 1203275 w 5217957"/>
                <a:gd name="connsiteY5" fmla="*/ 6029534 h 6100079"/>
                <a:gd name="connsiteX6" fmla="*/ 59921 w 5217957"/>
                <a:gd name="connsiteY6" fmla="*/ 5396467 h 6100079"/>
                <a:gd name="connsiteX7" fmla="*/ 0 w 5217957"/>
                <a:gd name="connsiteY7" fmla="*/ 5333381 h 6100079"/>
                <a:gd name="connsiteX8" fmla="*/ 0 w 5217957"/>
                <a:gd name="connsiteY8" fmla="*/ 4427327 h 6100079"/>
                <a:gd name="connsiteX9" fmla="*/ 112056 w 5217957"/>
                <a:gd name="connsiteY9" fmla="*/ 4602502 h 6100079"/>
                <a:gd name="connsiteX10" fmla="*/ 443875 w 5217957"/>
                <a:gd name="connsiteY10" fmla="*/ 4989110 h 6100079"/>
                <a:gd name="connsiteX11" fmla="*/ 1348175 w 5217957"/>
                <a:gd name="connsiteY11" fmla="*/ 5488759 h 6100079"/>
                <a:gd name="connsiteX12" fmla="*/ 2221463 w 5217957"/>
                <a:gd name="connsiteY12" fmla="*/ 5461704 h 6100079"/>
                <a:gd name="connsiteX13" fmla="*/ 3179339 w 5217957"/>
                <a:gd name="connsiteY13" fmla="*/ 5003023 h 6100079"/>
                <a:gd name="connsiteX14" fmla="*/ 3599638 w 5217957"/>
                <a:gd name="connsiteY14" fmla="*/ 4775996 h 6100079"/>
                <a:gd name="connsiteX15" fmla="*/ 4259765 w 5217957"/>
                <a:gd name="connsiteY15" fmla="*/ 4374667 h 6100079"/>
                <a:gd name="connsiteX16" fmla="*/ 4567742 w 5217957"/>
                <a:gd name="connsiteY16" fmla="*/ 3883732 h 6100079"/>
                <a:gd name="connsiteX17" fmla="*/ 4631929 w 5217957"/>
                <a:gd name="connsiteY17" fmla="*/ 2833886 h 6100079"/>
                <a:gd name="connsiteX18" fmla="*/ 4296412 w 5217957"/>
                <a:gd name="connsiteY18" fmla="*/ 1874932 h 6100079"/>
                <a:gd name="connsiteX19" fmla="*/ 2710219 w 5217957"/>
                <a:gd name="connsiteY19" fmla="*/ 666410 h 6100079"/>
                <a:gd name="connsiteX20" fmla="*/ 1732642 w 5217957"/>
                <a:gd name="connsiteY20" fmla="*/ 573480 h 6100079"/>
                <a:gd name="connsiteX21" fmla="*/ 870621 w 5217957"/>
                <a:gd name="connsiteY21" fmla="*/ 870402 h 6100079"/>
                <a:gd name="connsiteX22" fmla="*/ 537555 w 5217957"/>
                <a:gd name="connsiteY22" fmla="*/ 1125324 h 6100079"/>
                <a:gd name="connsiteX23" fmla="*/ 306995 w 5217957"/>
                <a:gd name="connsiteY23" fmla="*/ 1493030 h 6100079"/>
                <a:gd name="connsiteX24" fmla="*/ 23579 w 5217957"/>
                <a:gd name="connsiteY24" fmla="*/ 1977465 h 6100079"/>
                <a:gd name="connsiteX25" fmla="*/ 0 w 5217957"/>
                <a:gd name="connsiteY25" fmla="*/ 2014291 h 6100079"/>
                <a:gd name="connsiteX26" fmla="*/ 0 w 5217957"/>
                <a:gd name="connsiteY26" fmla="*/ 915660 h 6100079"/>
                <a:gd name="connsiteX27" fmla="*/ 58609 w 5217957"/>
                <a:gd name="connsiteY27" fmla="*/ 828051 h 6100079"/>
                <a:gd name="connsiteX28" fmla="*/ 590689 w 5217957"/>
                <a:gd name="connsiteY28" fmla="*/ 385385 h 6100079"/>
                <a:gd name="connsiteX29" fmla="*/ 1951394 w 5217957"/>
                <a:gd name="connsiteY29"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7957" h="6100079">
                  <a:moveTo>
                    <a:pt x="1951394" y="82"/>
                  </a:moveTo>
                  <a:cubicBezTo>
                    <a:pt x="2237632" y="-2119"/>
                    <a:pt x="2536431" y="40011"/>
                    <a:pt x="2855178" y="125419"/>
                  </a:cubicBezTo>
                  <a:cubicBezTo>
                    <a:pt x="3697704" y="351173"/>
                    <a:pt x="4370491" y="894159"/>
                    <a:pt x="4779341" y="1591542"/>
                  </a:cubicBezTo>
                  <a:cubicBezTo>
                    <a:pt x="5195535" y="2301324"/>
                    <a:pt x="5338357" y="3170855"/>
                    <a:pt x="5108574" y="4028416"/>
                  </a:cubicBezTo>
                  <a:cubicBezTo>
                    <a:pt x="4880820" y="4878406"/>
                    <a:pt x="4165604" y="5079965"/>
                    <a:pt x="3459359" y="5487716"/>
                  </a:cubicBezTo>
                  <a:cubicBezTo>
                    <a:pt x="2753115" y="5895466"/>
                    <a:pt x="2053265" y="6257288"/>
                    <a:pt x="1203275" y="6029534"/>
                  </a:cubicBezTo>
                  <a:cubicBezTo>
                    <a:pt x="739885" y="5905369"/>
                    <a:pt x="366400" y="5685345"/>
                    <a:pt x="59921" y="5396467"/>
                  </a:cubicBezTo>
                  <a:lnTo>
                    <a:pt x="0" y="5333381"/>
                  </a:lnTo>
                  <a:lnTo>
                    <a:pt x="0" y="4427327"/>
                  </a:lnTo>
                  <a:lnTo>
                    <a:pt x="112056" y="4602502"/>
                  </a:lnTo>
                  <a:cubicBezTo>
                    <a:pt x="215300" y="4749260"/>
                    <a:pt x="325419" y="4877443"/>
                    <a:pt x="443875" y="4989110"/>
                  </a:cubicBezTo>
                  <a:cubicBezTo>
                    <a:pt x="700709" y="5231113"/>
                    <a:pt x="996455" y="5394516"/>
                    <a:pt x="1348175" y="5488759"/>
                  </a:cubicBezTo>
                  <a:cubicBezTo>
                    <a:pt x="1633379" y="5565179"/>
                    <a:pt x="1910917" y="5556430"/>
                    <a:pt x="2221463" y="5461704"/>
                  </a:cubicBezTo>
                  <a:cubicBezTo>
                    <a:pt x="2541923" y="5363721"/>
                    <a:pt x="2870374" y="5181404"/>
                    <a:pt x="3179339" y="5003023"/>
                  </a:cubicBezTo>
                  <a:cubicBezTo>
                    <a:pt x="3323713" y="4919760"/>
                    <a:pt x="3463978" y="4846641"/>
                    <a:pt x="3599638" y="4775996"/>
                  </a:cubicBezTo>
                  <a:cubicBezTo>
                    <a:pt x="3862436" y="4639263"/>
                    <a:pt x="4089314" y="4521074"/>
                    <a:pt x="4259765" y="4374667"/>
                  </a:cubicBezTo>
                  <a:cubicBezTo>
                    <a:pt x="4418282" y="4238625"/>
                    <a:pt x="4513201" y="4087280"/>
                    <a:pt x="4567742" y="3883732"/>
                  </a:cubicBezTo>
                  <a:cubicBezTo>
                    <a:pt x="4660420" y="3537853"/>
                    <a:pt x="4682033" y="3184640"/>
                    <a:pt x="4631929" y="2833886"/>
                  </a:cubicBezTo>
                  <a:cubicBezTo>
                    <a:pt x="4583584" y="2494734"/>
                    <a:pt x="4470646" y="2172121"/>
                    <a:pt x="4296412" y="1874932"/>
                  </a:cubicBezTo>
                  <a:cubicBezTo>
                    <a:pt x="3944879" y="1275559"/>
                    <a:pt x="3381537" y="846289"/>
                    <a:pt x="2710219" y="666410"/>
                  </a:cubicBezTo>
                  <a:cubicBezTo>
                    <a:pt x="2349955" y="569877"/>
                    <a:pt x="2030161" y="539483"/>
                    <a:pt x="1732642" y="573480"/>
                  </a:cubicBezTo>
                  <a:cubicBezTo>
                    <a:pt x="1440866" y="606814"/>
                    <a:pt x="1158880" y="703976"/>
                    <a:pt x="870621" y="870402"/>
                  </a:cubicBezTo>
                  <a:cubicBezTo>
                    <a:pt x="670160" y="986048"/>
                    <a:pt x="589753" y="1064195"/>
                    <a:pt x="537555" y="1125324"/>
                  </a:cubicBezTo>
                  <a:cubicBezTo>
                    <a:pt x="463218" y="1212400"/>
                    <a:pt x="397708" y="1330125"/>
                    <a:pt x="306995" y="1493030"/>
                  </a:cubicBezTo>
                  <a:cubicBezTo>
                    <a:pt x="234596" y="1623167"/>
                    <a:pt x="145436" y="1783409"/>
                    <a:pt x="23579" y="1977465"/>
                  </a:cubicBezTo>
                  <a:lnTo>
                    <a:pt x="0" y="2014291"/>
                  </a:lnTo>
                  <a:lnTo>
                    <a:pt x="0" y="915660"/>
                  </a:lnTo>
                  <a:lnTo>
                    <a:pt x="58609" y="828051"/>
                  </a:lnTo>
                  <a:cubicBezTo>
                    <a:pt x="177453" y="670481"/>
                    <a:pt x="325847" y="538291"/>
                    <a:pt x="590689" y="385385"/>
                  </a:cubicBezTo>
                  <a:cubicBezTo>
                    <a:pt x="1032159" y="130559"/>
                    <a:pt x="1474330" y="3750"/>
                    <a:pt x="1951394"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7" name="TextBox 6">
            <a:extLst>
              <a:ext uri="{FF2B5EF4-FFF2-40B4-BE49-F238E27FC236}">
                <a16:creationId xmlns:a16="http://schemas.microsoft.com/office/drawing/2014/main" id="{17EFDAF3-51AF-79D2-3C35-56975A052650}"/>
              </a:ext>
            </a:extLst>
          </p:cNvPr>
          <p:cNvSpPr txBox="1"/>
          <p:nvPr/>
        </p:nvSpPr>
        <p:spPr>
          <a:xfrm>
            <a:off x="219289" y="1243013"/>
            <a:ext cx="3854716" cy="4371974"/>
          </a:xfrm>
          <a:prstGeom prst="rect">
            <a:avLst/>
          </a:prstGeom>
        </p:spPr>
        <p:txBody>
          <a:bodyPr vert="horz" lIns="91440" tIns="45720" rIns="91440" bIns="45720" rtlCol="0" anchor="ctr">
            <a:normAutofit/>
          </a:bodyPr>
          <a:lstStyle/>
          <a:p>
            <a:pPr algn="ctr" fontAlgn="base">
              <a:lnSpc>
                <a:spcPct val="90000"/>
              </a:lnSpc>
              <a:spcBef>
                <a:spcPct val="0"/>
              </a:spcBef>
              <a:spcAft>
                <a:spcPts val="600"/>
              </a:spcAft>
            </a:pPr>
            <a:r>
              <a:rPr lang="en-US" sz="3600" b="1" kern="1200" dirty="0">
                <a:solidFill>
                  <a:srgbClr val="054EFE"/>
                </a:solidFill>
                <a:latin typeface="+mj-lt"/>
                <a:ea typeface="+mj-ea"/>
                <a:cs typeface="+mj-cs"/>
              </a:rPr>
              <a:t>Assignment </a:t>
            </a:r>
          </a:p>
          <a:p>
            <a:pPr algn="ctr" fontAlgn="base">
              <a:lnSpc>
                <a:spcPct val="90000"/>
              </a:lnSpc>
              <a:spcBef>
                <a:spcPct val="0"/>
              </a:spcBef>
              <a:spcAft>
                <a:spcPts val="600"/>
              </a:spcAft>
            </a:pPr>
            <a:r>
              <a:rPr lang="en-US" sz="3600" b="1" kern="1200" dirty="0">
                <a:solidFill>
                  <a:srgbClr val="054EFE"/>
                </a:solidFill>
                <a:latin typeface="+mj-lt"/>
                <a:ea typeface="+mj-ea"/>
                <a:cs typeface="+mj-cs"/>
              </a:rPr>
              <a:t>closing activity </a:t>
            </a:r>
          </a:p>
          <a:p>
            <a:pPr algn="ctr" fontAlgn="base">
              <a:lnSpc>
                <a:spcPct val="90000"/>
              </a:lnSpc>
              <a:spcBef>
                <a:spcPct val="0"/>
              </a:spcBef>
              <a:spcAft>
                <a:spcPts val="600"/>
              </a:spcAft>
            </a:pPr>
            <a:r>
              <a:rPr lang="en-US" sz="3600" b="1" kern="1200" dirty="0">
                <a:solidFill>
                  <a:srgbClr val="054EFE"/>
                </a:solidFill>
                <a:latin typeface="+mj-lt"/>
                <a:ea typeface="+mj-ea"/>
                <a:cs typeface="+mj-cs"/>
              </a:rPr>
              <a:t>to transactions (1/2)</a:t>
            </a:r>
            <a:endParaRPr lang="en-US" sz="3600" b="1" dirty="0">
              <a:solidFill>
                <a:srgbClr val="054EFE"/>
              </a:solidFill>
              <a:latin typeface="+mj-lt"/>
              <a:ea typeface="+mj-ea"/>
              <a:cs typeface="+mj-cs"/>
            </a:endParaRPr>
          </a:p>
        </p:txBody>
      </p:sp>
      <p:sp>
        <p:nvSpPr>
          <p:cNvPr id="4" name="CasellaDiTesto 3">
            <a:extLst>
              <a:ext uri="{FF2B5EF4-FFF2-40B4-BE49-F238E27FC236}">
                <a16:creationId xmlns:a16="http://schemas.microsoft.com/office/drawing/2014/main" id="{FFBD8D20-3AE9-9F11-5D4A-BFF4489480B6}"/>
              </a:ext>
            </a:extLst>
          </p:cNvPr>
          <p:cNvSpPr txBox="1"/>
          <p:nvPr/>
        </p:nvSpPr>
        <p:spPr>
          <a:xfrm>
            <a:off x="6170277" y="1176283"/>
            <a:ext cx="5219864" cy="1110711"/>
          </a:xfrm>
          <a:prstGeom prst="rect">
            <a:avLst/>
          </a:prstGeom>
        </p:spPr>
        <p:txBody>
          <a:bodyPr vert="horz" lIns="91440" tIns="45720" rIns="91440" bIns="45720" rtlCol="0" anchor="ctr">
            <a:noAutofit/>
          </a:bodyPr>
          <a:lstStyle/>
          <a:p>
            <a:pPr algn="just">
              <a:lnSpc>
                <a:spcPct val="150000"/>
              </a:lnSpc>
              <a:spcAft>
                <a:spcPts val="600"/>
              </a:spcAft>
            </a:pPr>
            <a:r>
              <a:rPr lang="en-US" sz="1600" dirty="0"/>
              <a:t>To assign a closing activity to a transaction we mainly focused on two fields: the </a:t>
            </a:r>
            <a:r>
              <a:rPr lang="en-US" sz="1600" b="1" dirty="0" err="1"/>
              <a:t>PostingType</a:t>
            </a:r>
            <a:r>
              <a:rPr lang="en-US" sz="1600" dirty="0"/>
              <a:t> and the </a:t>
            </a:r>
            <a:r>
              <a:rPr lang="en-US" sz="1600" b="1" dirty="0" err="1"/>
              <a:t>JournalCategory</a:t>
            </a:r>
            <a:r>
              <a:rPr lang="en-US" sz="1600" dirty="0"/>
              <a:t>. </a:t>
            </a:r>
          </a:p>
        </p:txBody>
      </p:sp>
      <p:sp>
        <p:nvSpPr>
          <p:cNvPr id="2" name="Holder 2">
            <a:extLst>
              <a:ext uri="{FF2B5EF4-FFF2-40B4-BE49-F238E27FC236}">
                <a16:creationId xmlns:a16="http://schemas.microsoft.com/office/drawing/2014/main" id="{D8D6BB17-17FB-BA41-B7BD-0B9D6C29E85D}"/>
              </a:ext>
            </a:extLst>
          </p:cNvPr>
          <p:cNvSpPr txBox="1">
            <a:spLocks/>
          </p:cNvSpPr>
          <p:nvPr/>
        </p:nvSpPr>
        <p:spPr>
          <a:xfrm>
            <a:off x="0" y="6598530"/>
            <a:ext cx="12188824" cy="258578"/>
          </a:xfrm>
          <a:prstGeom prst="rect">
            <a:avLst/>
          </a:prstGeom>
        </p:spPr>
        <p:txBody>
          <a:bodyPr lIns="0" tIns="0" rIns="0" bIns="0"/>
          <a:lstStyle>
            <a:defPPr>
              <a:defRPr lang="fr-FR"/>
            </a:defPPr>
            <a:lvl1pPr marL="0" algn="ctr" defTabSz="914400" rtl="0" eaLnBrk="1" latinLnBrk="0" hangingPunct="1">
              <a:defRPr sz="849" b="0" i="0" kern="1200">
                <a:solidFill>
                  <a:schemeClr val="tx1">
                    <a:lumMod val="7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ts val="1173"/>
              </a:lnSpc>
              <a:spcBef>
                <a:spcPts val="127"/>
              </a:spcBef>
              <a:spcAft>
                <a:spcPts val="0"/>
              </a:spcAft>
              <a:buClrTx/>
              <a:buSzTx/>
              <a:buFontTx/>
              <a:buNone/>
              <a:tabLst/>
              <a:defRPr/>
            </a:pPr>
            <a:r>
              <a:rPr kumimoji="0" lang="fr-FR" sz="849" b="0" i="0" u="none" strike="noStrike" kern="1200" cap="none" spc="-3" normalizeH="0" baseline="0" noProof="0">
                <a:ln>
                  <a:noFill/>
                </a:ln>
                <a:solidFill>
                  <a:srgbClr val="1F4A6F"/>
                </a:solidFill>
                <a:effectLst/>
                <a:uLnTx/>
                <a:uFillTx/>
                <a:latin typeface="+mj-lt"/>
                <a:ea typeface="Open Sans Light" panose="020B0306030504020204" pitchFamily="34" charset="0"/>
                <a:cs typeface="Open Sans Light" panose="020B0306030504020204" pitchFamily="34" charset="0"/>
              </a:rPr>
              <a:t>© 2023 APSIA</a:t>
            </a:r>
            <a:r>
              <a:rPr kumimoji="0" lang="fr-FR" sz="849" b="0" i="0" u="none" strike="noStrike" kern="1200" cap="none" spc="-6" normalizeH="0" baseline="0" noProof="0">
                <a:ln>
                  <a:noFill/>
                </a:ln>
                <a:solidFill>
                  <a:srgbClr val="1F4A6F"/>
                </a:solidFill>
                <a:effectLst/>
                <a:uLnTx/>
                <a:uFillTx/>
                <a:latin typeface="+mj-lt"/>
                <a:ea typeface="Open Sans Light" panose="020B0306030504020204" pitchFamily="34" charset="0"/>
                <a:cs typeface="Open Sans Light" panose="020B0306030504020204" pitchFamily="34" charset="0"/>
              </a:rPr>
              <a:t>– Tous droits réservés</a:t>
            </a:r>
          </a:p>
        </p:txBody>
      </p:sp>
      <p:pic>
        <p:nvPicPr>
          <p:cNvPr id="3" name="Picture 2" descr="Apsia, expert en transformation digitale et de projets Cloud ERP, CRM, Data">
            <a:extLst>
              <a:ext uri="{FF2B5EF4-FFF2-40B4-BE49-F238E27FC236}">
                <a16:creationId xmlns:a16="http://schemas.microsoft.com/office/drawing/2014/main" id="{C003139F-50AC-AEB3-8A3F-9EA3D622C1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073" y="6487712"/>
            <a:ext cx="609389" cy="233599"/>
          </a:xfrm>
          <a:prstGeom prst="rect">
            <a:avLst/>
          </a:prstGeom>
          <a:noFill/>
          <a:extLst>
            <a:ext uri="{909E8E84-426E-40DD-AFC4-6F175D3DCCD1}">
              <a14:hiddenFill xmlns:a14="http://schemas.microsoft.com/office/drawing/2010/main">
                <a:solidFill>
                  <a:srgbClr val="FFFFFF"/>
                </a:solidFill>
              </a14:hiddenFill>
            </a:ext>
          </a:extLst>
        </p:spPr>
      </p:pic>
      <p:sp>
        <p:nvSpPr>
          <p:cNvPr id="5" name="Oval 4">
            <a:extLst>
              <a:ext uri="{FF2B5EF4-FFF2-40B4-BE49-F238E27FC236}">
                <a16:creationId xmlns:a16="http://schemas.microsoft.com/office/drawing/2014/main" id="{87E5498D-487A-00CB-DAC4-42BF32F13DDB}"/>
              </a:ext>
            </a:extLst>
          </p:cNvPr>
          <p:cNvSpPr/>
          <p:nvPr/>
        </p:nvSpPr>
        <p:spPr>
          <a:xfrm>
            <a:off x="10961090" y="259930"/>
            <a:ext cx="144000" cy="144000"/>
          </a:xfrm>
          <a:prstGeom prst="ellipse">
            <a:avLst/>
          </a:prstGeom>
          <a:solidFill>
            <a:srgbClr val="FF5C35"/>
          </a:solidFill>
          <a:ln>
            <a:solidFill>
              <a:srgbClr val="FF5C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Oval 5">
            <a:extLst>
              <a:ext uri="{FF2B5EF4-FFF2-40B4-BE49-F238E27FC236}">
                <a16:creationId xmlns:a16="http://schemas.microsoft.com/office/drawing/2014/main" id="{7F7E2FC0-36DE-5A9E-BB78-AE23EC68B1C4}"/>
              </a:ext>
            </a:extLst>
          </p:cNvPr>
          <p:cNvSpPr/>
          <p:nvPr/>
        </p:nvSpPr>
        <p:spPr>
          <a:xfrm>
            <a:off x="11318141" y="259930"/>
            <a:ext cx="144000" cy="144000"/>
          </a:xfrm>
          <a:prstGeom prst="ellipse">
            <a:avLst/>
          </a:prstGeom>
          <a:solidFill>
            <a:srgbClr val="FF5C35"/>
          </a:solidFill>
          <a:ln>
            <a:solidFill>
              <a:srgbClr val="FF5C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Oval 7">
            <a:extLst>
              <a:ext uri="{FF2B5EF4-FFF2-40B4-BE49-F238E27FC236}">
                <a16:creationId xmlns:a16="http://schemas.microsoft.com/office/drawing/2014/main" id="{6E2AADB0-0169-3F47-1172-34BACC618E79}"/>
              </a:ext>
            </a:extLst>
          </p:cNvPr>
          <p:cNvSpPr/>
          <p:nvPr/>
        </p:nvSpPr>
        <p:spPr>
          <a:xfrm>
            <a:off x="11675192" y="259930"/>
            <a:ext cx="144000" cy="144000"/>
          </a:xfrm>
          <a:prstGeom prst="ellipse">
            <a:avLst/>
          </a:prstGeom>
          <a:solidFill>
            <a:srgbClr val="FF5C35"/>
          </a:solidFill>
          <a:ln>
            <a:solidFill>
              <a:srgbClr val="FF5C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6" name="Ovale 25">
            <a:extLst>
              <a:ext uri="{FF2B5EF4-FFF2-40B4-BE49-F238E27FC236}">
                <a16:creationId xmlns:a16="http://schemas.microsoft.com/office/drawing/2014/main" id="{7ACE1C04-0C6F-8A4E-88FD-2A3B4D5BE365}"/>
              </a:ext>
            </a:extLst>
          </p:cNvPr>
          <p:cNvSpPr/>
          <p:nvPr/>
        </p:nvSpPr>
        <p:spPr>
          <a:xfrm>
            <a:off x="6501384" y="2842350"/>
            <a:ext cx="4277941" cy="2397161"/>
          </a:xfrm>
          <a:prstGeom prst="ellipse">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just">
              <a:lnSpc>
                <a:spcPct val="150000"/>
              </a:lnSpc>
            </a:pPr>
            <a:r>
              <a:rPr lang="en-US" sz="1400" dirty="0">
                <a:solidFill>
                  <a:schemeClr val="tx1">
                    <a:lumMod val="95000"/>
                    <a:lumOff val="5000"/>
                  </a:schemeClr>
                </a:solidFill>
              </a:rPr>
              <a:t>For example, if the </a:t>
            </a:r>
            <a:r>
              <a:rPr lang="en-US" sz="1400" b="1" dirty="0" err="1">
                <a:solidFill>
                  <a:schemeClr val="tx1">
                    <a:lumMod val="95000"/>
                    <a:lumOff val="5000"/>
                  </a:schemeClr>
                </a:solidFill>
              </a:rPr>
              <a:t>JournalCategory</a:t>
            </a:r>
            <a:r>
              <a:rPr lang="en-US" sz="1400" dirty="0">
                <a:solidFill>
                  <a:schemeClr val="tx1">
                    <a:lumMod val="95000"/>
                    <a:lumOff val="5000"/>
                  </a:schemeClr>
                </a:solidFill>
              </a:rPr>
              <a:t> field is equal to </a:t>
            </a:r>
            <a:r>
              <a:rPr lang="en-US" sz="1400" i="1" dirty="0" err="1">
                <a:solidFill>
                  <a:schemeClr val="tx1">
                    <a:lumMod val="95000"/>
                    <a:lumOff val="5000"/>
                  </a:schemeClr>
                </a:solidFill>
              </a:rPr>
              <a:t>LedgerJournal</a:t>
            </a:r>
            <a:r>
              <a:rPr lang="en-US" sz="1400" dirty="0">
                <a:solidFill>
                  <a:schemeClr val="tx1">
                    <a:lumMod val="95000"/>
                    <a:lumOff val="5000"/>
                  </a:schemeClr>
                </a:solidFill>
              </a:rPr>
              <a:t> and the </a:t>
            </a:r>
            <a:r>
              <a:rPr lang="en-US" sz="1400" b="1" dirty="0" err="1">
                <a:solidFill>
                  <a:schemeClr val="tx1">
                    <a:lumMod val="95000"/>
                    <a:lumOff val="5000"/>
                  </a:schemeClr>
                </a:solidFill>
              </a:rPr>
              <a:t>PostingType</a:t>
            </a:r>
            <a:r>
              <a:rPr lang="en-US" sz="1400" dirty="0">
                <a:solidFill>
                  <a:schemeClr val="tx1">
                    <a:lumMod val="95000"/>
                    <a:lumOff val="5000"/>
                  </a:schemeClr>
                </a:solidFill>
              </a:rPr>
              <a:t> is equal to </a:t>
            </a:r>
            <a:r>
              <a:rPr lang="en-US" sz="1400" i="1" dirty="0">
                <a:solidFill>
                  <a:schemeClr val="tx1">
                    <a:lumMod val="95000"/>
                    <a:lumOff val="5000"/>
                  </a:schemeClr>
                </a:solidFill>
              </a:rPr>
              <a:t>Vendor</a:t>
            </a:r>
            <a:r>
              <a:rPr lang="en-US" sz="1400" dirty="0">
                <a:solidFill>
                  <a:schemeClr val="tx1">
                    <a:lumMod val="95000"/>
                    <a:lumOff val="5000"/>
                  </a:schemeClr>
                </a:solidFill>
              </a:rPr>
              <a:t> the assigned activity will be </a:t>
            </a:r>
            <a:r>
              <a:rPr lang="en-US" sz="1400" b="1" dirty="0">
                <a:solidFill>
                  <a:schemeClr val="tx1">
                    <a:lumMod val="95000"/>
                    <a:lumOff val="5000"/>
                  </a:schemeClr>
                </a:solidFill>
              </a:rPr>
              <a:t>Post vendor invoice</a:t>
            </a:r>
            <a:r>
              <a:rPr lang="en-US" sz="1400" dirty="0">
                <a:solidFill>
                  <a:schemeClr val="tx1">
                    <a:lumMod val="95000"/>
                    <a:lumOff val="5000"/>
                  </a:schemeClr>
                </a:solidFill>
              </a:rPr>
              <a:t>.</a:t>
            </a:r>
            <a:endParaRPr lang="it-IT" sz="1400" dirty="0">
              <a:solidFill>
                <a:schemeClr val="tx1">
                  <a:lumMod val="95000"/>
                  <a:lumOff val="5000"/>
                </a:schemeClr>
              </a:solidFill>
            </a:endParaRPr>
          </a:p>
        </p:txBody>
      </p:sp>
    </p:spTree>
    <p:extLst>
      <p:ext uri="{BB962C8B-B14F-4D97-AF65-F5344CB8AC3E}">
        <p14:creationId xmlns:p14="http://schemas.microsoft.com/office/powerpoint/2010/main" val="21917147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18873D23-2DCF-4B31-A009-95721C06E8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52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C13EF075-D4EF-4929-ADBC-91B27DA199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 y="0"/>
            <a:ext cx="12188521"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17" name="Group 16">
            <a:extLst>
              <a:ext uri="{FF2B5EF4-FFF2-40B4-BE49-F238E27FC236}">
                <a16:creationId xmlns:a16="http://schemas.microsoft.com/office/drawing/2014/main" id="{DAA26DFA-AAB2-4973-9C17-16D587C7B1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1857" y="508838"/>
            <a:ext cx="5216598" cy="6239661"/>
            <a:chOff x="-19221" y="251144"/>
            <a:chExt cx="5217958" cy="6239661"/>
          </a:xfrm>
        </p:grpSpPr>
        <p:sp>
          <p:nvSpPr>
            <p:cNvPr id="18" name="Freeform: Shape 17">
              <a:extLst>
                <a:ext uri="{FF2B5EF4-FFF2-40B4-BE49-F238E27FC236}">
                  <a16:creationId xmlns:a16="http://schemas.microsoft.com/office/drawing/2014/main" id="{3F407F11-7321-4BF6-8536-CCE8E34245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251144"/>
              <a:ext cx="5187198" cy="6239661"/>
            </a:xfrm>
            <a:custGeom>
              <a:avLst/>
              <a:gdLst>
                <a:gd name="connsiteX0" fmla="*/ 2011811 w 5187198"/>
                <a:gd name="connsiteY0" fmla="*/ 4 h 6239661"/>
                <a:gd name="connsiteX1" fmla="*/ 2617011 w 5187198"/>
                <a:gd name="connsiteY1" fmla="*/ 70590 h 6239661"/>
                <a:gd name="connsiteX2" fmla="*/ 2690321 w 5187198"/>
                <a:gd name="connsiteY2" fmla="*/ 88146 h 6239661"/>
                <a:gd name="connsiteX3" fmla="*/ 2726863 w 5187198"/>
                <a:gd name="connsiteY3" fmla="*/ 97127 h 6239661"/>
                <a:gd name="connsiteX4" fmla="*/ 2762951 w 5187198"/>
                <a:gd name="connsiteY4" fmla="*/ 107375 h 6239661"/>
                <a:gd name="connsiteX5" fmla="*/ 2834843 w 5187198"/>
                <a:gd name="connsiteY5" fmla="*/ 128493 h 6239661"/>
                <a:gd name="connsiteX6" fmla="*/ 2906574 w 5187198"/>
                <a:gd name="connsiteY6" fmla="*/ 151076 h 6239661"/>
                <a:gd name="connsiteX7" fmla="*/ 3049504 w 5187198"/>
                <a:gd name="connsiteY7" fmla="*/ 202124 h 6239661"/>
                <a:gd name="connsiteX8" fmla="*/ 3189518 w 5187198"/>
                <a:gd name="connsiteY8" fmla="*/ 260159 h 6239661"/>
                <a:gd name="connsiteX9" fmla="*/ 3326048 w 5187198"/>
                <a:gd name="connsiteY9" fmla="*/ 325143 h 6239661"/>
                <a:gd name="connsiteX10" fmla="*/ 3459166 w 5187198"/>
                <a:gd name="connsiteY10" fmla="*/ 395936 h 6239661"/>
                <a:gd name="connsiteX11" fmla="*/ 3588578 w 5187198"/>
                <a:gd name="connsiteY11" fmla="*/ 472343 h 6239661"/>
                <a:gd name="connsiteX12" fmla="*/ 3651864 w 5187198"/>
                <a:gd name="connsiteY12" fmla="*/ 512600 h 6239661"/>
                <a:gd name="connsiteX13" fmla="*/ 3714514 w 5187198"/>
                <a:gd name="connsiteY13" fmla="*/ 553499 h 6239661"/>
                <a:gd name="connsiteX14" fmla="*/ 4181221 w 5187198"/>
                <a:gd name="connsiteY14" fmla="*/ 922912 h 6239661"/>
                <a:gd name="connsiteX15" fmla="*/ 4582963 w 5187198"/>
                <a:gd name="connsiteY15" fmla="*/ 1358264 h 6239661"/>
                <a:gd name="connsiteX16" fmla="*/ 4670721 w 5187198"/>
                <a:gd name="connsiteY16" fmla="*/ 1477644 h 6239661"/>
                <a:gd name="connsiteX17" fmla="*/ 4752378 w 5187198"/>
                <a:gd name="connsiteY17" fmla="*/ 1601187 h 6239661"/>
                <a:gd name="connsiteX18" fmla="*/ 4772168 w 5187198"/>
                <a:gd name="connsiteY18" fmla="*/ 1632456 h 6239661"/>
                <a:gd name="connsiteX19" fmla="*/ 4782117 w 5187198"/>
                <a:gd name="connsiteY19" fmla="*/ 1648104 h 6239661"/>
                <a:gd name="connsiteX20" fmla="*/ 4791381 w 5187198"/>
                <a:gd name="connsiteY20" fmla="*/ 1664150 h 6239661"/>
                <a:gd name="connsiteX21" fmla="*/ 4828190 w 5187198"/>
                <a:gd name="connsiteY21" fmla="*/ 1728379 h 6239661"/>
                <a:gd name="connsiteX22" fmla="*/ 4864832 w 5187198"/>
                <a:gd name="connsiteY22" fmla="*/ 1792796 h 6239661"/>
                <a:gd name="connsiteX23" fmla="*/ 4899201 w 5187198"/>
                <a:gd name="connsiteY23" fmla="*/ 1858342 h 6239661"/>
                <a:gd name="connsiteX24" fmla="*/ 4933266 w 5187198"/>
                <a:gd name="connsiteY24" fmla="*/ 1924155 h 6239661"/>
                <a:gd name="connsiteX25" fmla="*/ 4964403 w 5187198"/>
                <a:gd name="connsiteY25" fmla="*/ 1991384 h 6239661"/>
                <a:gd name="connsiteX26" fmla="*/ 4995019 w 5187198"/>
                <a:gd name="connsiteY26" fmla="*/ 2058823 h 6239661"/>
                <a:gd name="connsiteX27" fmla="*/ 5021999 w 5187198"/>
                <a:gd name="connsiteY27" fmla="*/ 2127723 h 6239661"/>
                <a:gd name="connsiteX28" fmla="*/ 5048321 w 5187198"/>
                <a:gd name="connsiteY28" fmla="*/ 2196908 h 6239661"/>
                <a:gd name="connsiteX29" fmla="*/ 5070546 w 5187198"/>
                <a:gd name="connsiteY29" fmla="*/ 2267547 h 6239661"/>
                <a:gd name="connsiteX30" fmla="*/ 5092171 w 5187198"/>
                <a:gd name="connsiteY30" fmla="*/ 2338256 h 6239661"/>
                <a:gd name="connsiteX31" fmla="*/ 5110305 w 5187198"/>
                <a:gd name="connsiteY31" fmla="*/ 2409886 h 6239661"/>
                <a:gd name="connsiteX32" fmla="*/ 5186393 w 5187198"/>
                <a:gd name="connsiteY32" fmla="*/ 2992022 h 6239661"/>
                <a:gd name="connsiteX33" fmla="*/ 5149045 w 5187198"/>
                <a:gd name="connsiteY33" fmla="*/ 3571816 h 6239661"/>
                <a:gd name="connsiteX34" fmla="*/ 5126572 w 5187198"/>
                <a:gd name="connsiteY34" fmla="*/ 3714520 h 6239661"/>
                <a:gd name="connsiteX35" fmla="*/ 5099067 w 5187198"/>
                <a:gd name="connsiteY35" fmla="*/ 3856108 h 6239661"/>
                <a:gd name="connsiteX36" fmla="*/ 5095699 w 5187198"/>
                <a:gd name="connsiteY36" fmla="*/ 3873868 h 6239661"/>
                <a:gd name="connsiteX37" fmla="*/ 5091573 w 5187198"/>
                <a:gd name="connsiteY37" fmla="*/ 3891426 h 6239661"/>
                <a:gd name="connsiteX38" fmla="*/ 5083324 w 5187198"/>
                <a:gd name="connsiteY38" fmla="*/ 3926541 h 6239661"/>
                <a:gd name="connsiteX39" fmla="*/ 5067256 w 5187198"/>
                <a:gd name="connsiteY39" fmla="*/ 3996889 h 6239661"/>
                <a:gd name="connsiteX40" fmla="*/ 5059194 w 5187198"/>
                <a:gd name="connsiteY40" fmla="*/ 4032171 h 6239661"/>
                <a:gd name="connsiteX41" fmla="*/ 5049522 w 5187198"/>
                <a:gd name="connsiteY41" fmla="*/ 4067833 h 6239661"/>
                <a:gd name="connsiteX42" fmla="*/ 5040067 w 5187198"/>
                <a:gd name="connsiteY42" fmla="*/ 4103553 h 6239661"/>
                <a:gd name="connsiteX43" fmla="*/ 5028960 w 5187198"/>
                <a:gd name="connsiteY43" fmla="*/ 4138946 h 6239661"/>
                <a:gd name="connsiteX44" fmla="*/ 4917351 w 5187198"/>
                <a:gd name="connsiteY44" fmla="*/ 4417041 h 6239661"/>
                <a:gd name="connsiteX45" fmla="*/ 4756163 w 5187198"/>
                <a:gd name="connsiteY45" fmla="*/ 4676402 h 6239661"/>
                <a:gd name="connsiteX46" fmla="*/ 4322493 w 5187198"/>
                <a:gd name="connsiteY46" fmla="*/ 5105604 h 6239661"/>
                <a:gd name="connsiteX47" fmla="*/ 3840510 w 5187198"/>
                <a:gd name="connsiteY47" fmla="*/ 5429590 h 6239661"/>
                <a:gd name="connsiteX48" fmla="*/ 3606447 w 5187198"/>
                <a:gd name="connsiteY48" fmla="*/ 5572862 h 6239661"/>
                <a:gd name="connsiteX49" fmla="*/ 3488814 w 5187198"/>
                <a:gd name="connsiteY49" fmla="*/ 5647178 h 6239661"/>
                <a:gd name="connsiteX50" fmla="*/ 3365864 w 5187198"/>
                <a:gd name="connsiteY50" fmla="*/ 5722735 h 6239661"/>
                <a:gd name="connsiteX51" fmla="*/ 2839486 w 5187198"/>
                <a:gd name="connsiteY51" fmla="*/ 5999120 h 6239661"/>
                <a:gd name="connsiteX52" fmla="*/ 2242423 w 5187198"/>
                <a:gd name="connsiteY52" fmla="*/ 6192346 h 6239661"/>
                <a:gd name="connsiteX53" fmla="*/ 1589380 w 5187198"/>
                <a:gd name="connsiteY53" fmla="*/ 6230657 h 6239661"/>
                <a:gd name="connsiteX54" fmla="*/ 1548244 w 5187198"/>
                <a:gd name="connsiteY54" fmla="*/ 6226706 h 6239661"/>
                <a:gd name="connsiteX55" fmla="*/ 1507348 w 5187198"/>
                <a:gd name="connsiteY55" fmla="*/ 6221428 h 6239661"/>
                <a:gd name="connsiteX56" fmla="*/ 1466401 w 5187198"/>
                <a:gd name="connsiteY56" fmla="*/ 6215904 h 6239661"/>
                <a:gd name="connsiteX57" fmla="*/ 1425773 w 5187198"/>
                <a:gd name="connsiteY57" fmla="*/ 6209191 h 6239661"/>
                <a:gd name="connsiteX58" fmla="*/ 1344960 w 5187198"/>
                <a:gd name="connsiteY58" fmla="*/ 6193681 h 6239661"/>
                <a:gd name="connsiteX59" fmla="*/ 1265007 w 5187198"/>
                <a:gd name="connsiteY59" fmla="*/ 6175388 h 6239661"/>
                <a:gd name="connsiteX60" fmla="*/ 1225415 w 5187198"/>
                <a:gd name="connsiteY60" fmla="*/ 6165243 h 6239661"/>
                <a:gd name="connsiteX61" fmla="*/ 1186567 w 5187198"/>
                <a:gd name="connsiteY61" fmla="*/ 6154486 h 6239661"/>
                <a:gd name="connsiteX62" fmla="*/ 1111158 w 5187198"/>
                <a:gd name="connsiteY62" fmla="*/ 6130918 h 6239661"/>
                <a:gd name="connsiteX63" fmla="*/ 1035915 w 5187198"/>
                <a:gd name="connsiteY63" fmla="*/ 6107163 h 6239661"/>
                <a:gd name="connsiteX64" fmla="*/ 961579 w 5187198"/>
                <a:gd name="connsiteY64" fmla="*/ 6079594 h 6239661"/>
                <a:gd name="connsiteX65" fmla="*/ 395297 w 5187198"/>
                <a:gd name="connsiteY65" fmla="*/ 5792812 h 6239661"/>
                <a:gd name="connsiteX66" fmla="*/ 265239 w 5187198"/>
                <a:gd name="connsiteY66" fmla="*/ 5701511 h 6239661"/>
                <a:gd name="connsiteX67" fmla="*/ 233756 w 5187198"/>
                <a:gd name="connsiteY67" fmla="*/ 5677542 h 6239661"/>
                <a:gd name="connsiteX68" fmla="*/ 202800 w 5187198"/>
                <a:gd name="connsiteY68" fmla="*/ 5652902 h 6239661"/>
                <a:gd name="connsiteX69" fmla="*/ 140918 w 5187198"/>
                <a:gd name="connsiteY69" fmla="*/ 5603515 h 6239661"/>
                <a:gd name="connsiteX70" fmla="*/ 110625 w 5187198"/>
                <a:gd name="connsiteY70" fmla="*/ 5578127 h 6239661"/>
                <a:gd name="connsiteX71" fmla="*/ 95631 w 5187198"/>
                <a:gd name="connsiteY71" fmla="*/ 5565299 h 6239661"/>
                <a:gd name="connsiteX72" fmla="*/ 81966 w 5187198"/>
                <a:gd name="connsiteY72" fmla="*/ 5550973 h 6239661"/>
                <a:gd name="connsiteX73" fmla="*/ 27991 w 5187198"/>
                <a:gd name="connsiteY73" fmla="*/ 5493272 h 6239661"/>
                <a:gd name="connsiteX74" fmla="*/ 1454 w 5187198"/>
                <a:gd name="connsiteY74" fmla="*/ 5464252 h 6239661"/>
                <a:gd name="connsiteX75" fmla="*/ 0 w 5187198"/>
                <a:gd name="connsiteY75" fmla="*/ 5462518 h 6239661"/>
                <a:gd name="connsiteX76" fmla="*/ 0 w 5187198"/>
                <a:gd name="connsiteY76" fmla="*/ 4720187 h 6239661"/>
                <a:gd name="connsiteX77" fmla="*/ 109684 w 5187198"/>
                <a:gd name="connsiteY77" fmla="*/ 4836724 h 6239661"/>
                <a:gd name="connsiteX78" fmla="*/ 306959 w 5187198"/>
                <a:gd name="connsiteY78" fmla="*/ 5007200 h 6239661"/>
                <a:gd name="connsiteX79" fmla="*/ 358101 w 5187198"/>
                <a:gd name="connsiteY79" fmla="*/ 5046057 h 6239661"/>
                <a:gd name="connsiteX80" fmla="*/ 383328 w 5187198"/>
                <a:gd name="connsiteY80" fmla="*/ 5065684 h 6239661"/>
                <a:gd name="connsiteX81" fmla="*/ 409503 w 5187198"/>
                <a:gd name="connsiteY81" fmla="*/ 5083942 h 6239661"/>
                <a:gd name="connsiteX82" fmla="*/ 461889 w 5187198"/>
                <a:gd name="connsiteY82" fmla="*/ 5119888 h 6239661"/>
                <a:gd name="connsiteX83" fmla="*/ 474883 w 5187198"/>
                <a:gd name="connsiteY83" fmla="*/ 5128933 h 6239661"/>
                <a:gd name="connsiteX84" fmla="*/ 486410 w 5187198"/>
                <a:gd name="connsiteY84" fmla="*/ 5139557 h 6239661"/>
                <a:gd name="connsiteX85" fmla="*/ 510852 w 5187198"/>
                <a:gd name="connsiteY85" fmla="*/ 5159089 h 6239661"/>
                <a:gd name="connsiteX86" fmla="*/ 560653 w 5187198"/>
                <a:gd name="connsiteY86" fmla="*/ 5196893 h 6239661"/>
                <a:gd name="connsiteX87" fmla="*/ 585485 w 5187198"/>
                <a:gd name="connsiteY87" fmla="*/ 5215834 h 6239661"/>
                <a:gd name="connsiteX88" fmla="*/ 610707 w 5187198"/>
                <a:gd name="connsiteY88" fmla="*/ 5234185 h 6239661"/>
                <a:gd name="connsiteX89" fmla="*/ 714768 w 5187198"/>
                <a:gd name="connsiteY89" fmla="*/ 5303103 h 6239661"/>
                <a:gd name="connsiteX90" fmla="*/ 1166634 w 5187198"/>
                <a:gd name="connsiteY90" fmla="*/ 5513322 h 6239661"/>
                <a:gd name="connsiteX91" fmla="*/ 1225991 w 5187198"/>
                <a:gd name="connsiteY91" fmla="*/ 5533632 h 6239661"/>
                <a:gd name="connsiteX92" fmla="*/ 1286680 w 5187198"/>
                <a:gd name="connsiteY92" fmla="*/ 5550705 h 6239661"/>
                <a:gd name="connsiteX93" fmla="*/ 1347310 w 5187198"/>
                <a:gd name="connsiteY93" fmla="*/ 5567995 h 6239661"/>
                <a:gd name="connsiteX94" fmla="*/ 1377002 w 5187198"/>
                <a:gd name="connsiteY94" fmla="*/ 5575719 h 6239661"/>
                <a:gd name="connsiteX95" fmla="*/ 1406328 w 5187198"/>
                <a:gd name="connsiteY95" fmla="*/ 5582649 h 6239661"/>
                <a:gd name="connsiteX96" fmla="*/ 1465060 w 5187198"/>
                <a:gd name="connsiteY96" fmla="*/ 5594909 h 6239661"/>
                <a:gd name="connsiteX97" fmla="*/ 1523881 w 5187198"/>
                <a:gd name="connsiteY97" fmla="*/ 5605105 h 6239661"/>
                <a:gd name="connsiteX98" fmla="*/ 1553325 w 5187198"/>
                <a:gd name="connsiteY98" fmla="*/ 5609865 h 6239661"/>
                <a:gd name="connsiteX99" fmla="*/ 1582813 w 5187198"/>
                <a:gd name="connsiteY99" fmla="*/ 5613593 h 6239661"/>
                <a:gd name="connsiteX100" fmla="*/ 1612301 w 5187198"/>
                <a:gd name="connsiteY100" fmla="*/ 5617321 h 6239661"/>
                <a:gd name="connsiteX101" fmla="*/ 1641863 w 5187198"/>
                <a:gd name="connsiteY101" fmla="*/ 5619910 h 6239661"/>
                <a:gd name="connsiteX102" fmla="*/ 2117508 w 5187198"/>
                <a:gd name="connsiteY102" fmla="*/ 5595156 h 6239661"/>
                <a:gd name="connsiteX103" fmla="*/ 2597368 w 5187198"/>
                <a:gd name="connsiteY103" fmla="*/ 5447381 h 6239661"/>
                <a:gd name="connsiteX104" fmla="*/ 3082968 w 5187198"/>
                <a:gd name="connsiteY104" fmla="*/ 5223245 h 6239661"/>
                <a:gd name="connsiteX105" fmla="*/ 3334855 w 5187198"/>
                <a:gd name="connsiteY105" fmla="*/ 5097383 h 6239661"/>
                <a:gd name="connsiteX106" fmla="*/ 3599509 w 5187198"/>
                <a:gd name="connsiteY106" fmla="*/ 4976217 h 6239661"/>
                <a:gd name="connsiteX107" fmla="*/ 4112002 w 5187198"/>
                <a:gd name="connsiteY107" fmla="*/ 4766359 h 6239661"/>
                <a:gd name="connsiteX108" fmla="*/ 4348983 w 5187198"/>
                <a:gd name="connsiteY108" fmla="*/ 4649833 h 6239661"/>
                <a:gd name="connsiteX109" fmla="*/ 4560505 w 5187198"/>
                <a:gd name="connsiteY109" fmla="*/ 4501564 h 6239661"/>
                <a:gd name="connsiteX110" fmla="*/ 4731963 w 5187198"/>
                <a:gd name="connsiteY110" fmla="*/ 4309870 h 6239661"/>
                <a:gd name="connsiteX111" fmla="*/ 4852344 w 5187198"/>
                <a:gd name="connsiteY111" fmla="*/ 4078640 h 6239661"/>
                <a:gd name="connsiteX112" fmla="*/ 4863972 w 5187198"/>
                <a:gd name="connsiteY112" fmla="*/ 4047790 h 6239661"/>
                <a:gd name="connsiteX113" fmla="*/ 4874144 w 5187198"/>
                <a:gd name="connsiteY113" fmla="*/ 4016320 h 6239661"/>
                <a:gd name="connsiteX114" fmla="*/ 4884127 w 5187198"/>
                <a:gd name="connsiteY114" fmla="*/ 3984682 h 6239661"/>
                <a:gd name="connsiteX115" fmla="*/ 4892800 w 5187198"/>
                <a:gd name="connsiteY115" fmla="*/ 3951883 h 6239661"/>
                <a:gd name="connsiteX116" fmla="*/ 4909526 w 5187198"/>
                <a:gd name="connsiteY116" fmla="*/ 3886001 h 6239661"/>
                <a:gd name="connsiteX117" fmla="*/ 4917687 w 5187198"/>
                <a:gd name="connsiteY117" fmla="*/ 3852948 h 6239661"/>
                <a:gd name="connsiteX118" fmla="*/ 4921768 w 5187198"/>
                <a:gd name="connsiteY118" fmla="*/ 3836422 h 6239661"/>
                <a:gd name="connsiteX119" fmla="*/ 4924845 w 5187198"/>
                <a:gd name="connsiteY119" fmla="*/ 3819742 h 6239661"/>
                <a:gd name="connsiteX120" fmla="*/ 4948230 w 5187198"/>
                <a:gd name="connsiteY120" fmla="*/ 3685744 h 6239661"/>
                <a:gd name="connsiteX121" fmla="*/ 4962782 w 5187198"/>
                <a:gd name="connsiteY121" fmla="*/ 3550540 h 6239661"/>
                <a:gd name="connsiteX122" fmla="*/ 4939468 w 5187198"/>
                <a:gd name="connsiteY122" fmla="*/ 3010249 h 6239661"/>
                <a:gd name="connsiteX123" fmla="*/ 4816901 w 5187198"/>
                <a:gd name="connsiteY123" fmla="*/ 2488224 h 6239661"/>
                <a:gd name="connsiteX124" fmla="*/ 4797005 w 5187198"/>
                <a:gd name="connsiteY124" fmla="*/ 2424470 h 6239661"/>
                <a:gd name="connsiteX125" fmla="*/ 4774433 w 5187198"/>
                <a:gd name="connsiteY125" fmla="*/ 2361620 h 6239661"/>
                <a:gd name="connsiteX126" fmla="*/ 4752459 w 5187198"/>
                <a:gd name="connsiteY126" fmla="*/ 2298700 h 6239661"/>
                <a:gd name="connsiteX127" fmla="*/ 4728083 w 5187198"/>
                <a:gd name="connsiteY127" fmla="*/ 2236526 h 6239661"/>
                <a:gd name="connsiteX128" fmla="*/ 4704471 w 5187198"/>
                <a:gd name="connsiteY128" fmla="*/ 2174095 h 6239661"/>
                <a:gd name="connsiteX129" fmla="*/ 4678399 w 5187198"/>
                <a:gd name="connsiteY129" fmla="*/ 2112626 h 6239661"/>
                <a:gd name="connsiteX130" fmla="*/ 4652601 w 5187198"/>
                <a:gd name="connsiteY130" fmla="*/ 2050999 h 6239661"/>
                <a:gd name="connsiteX131" fmla="*/ 4624205 w 5187198"/>
                <a:gd name="connsiteY131" fmla="*/ 1990415 h 6239661"/>
                <a:gd name="connsiteX132" fmla="*/ 4595398 w 5187198"/>
                <a:gd name="connsiteY132" fmla="*/ 1930069 h 6239661"/>
                <a:gd name="connsiteX133" fmla="*/ 4563827 w 5187198"/>
                <a:gd name="connsiteY133" fmla="*/ 1870952 h 6239661"/>
                <a:gd name="connsiteX134" fmla="*/ 4531433 w 5187198"/>
                <a:gd name="connsiteY134" fmla="*/ 1812311 h 6239661"/>
                <a:gd name="connsiteX135" fmla="*/ 4523315 w 5187198"/>
                <a:gd name="connsiteY135" fmla="*/ 1797616 h 6239661"/>
                <a:gd name="connsiteX136" fmla="*/ 4514482 w 5187198"/>
                <a:gd name="connsiteY136" fmla="*/ 1783425 h 6239661"/>
                <a:gd name="connsiteX137" fmla="*/ 4496845 w 5187198"/>
                <a:gd name="connsiteY137" fmla="*/ 1754936 h 6239661"/>
                <a:gd name="connsiteX138" fmla="*/ 4461463 w 5187198"/>
                <a:gd name="connsiteY138" fmla="*/ 1697929 h 6239661"/>
                <a:gd name="connsiteX139" fmla="*/ 4452660 w 5187198"/>
                <a:gd name="connsiteY139" fmla="*/ 1683629 h 6239661"/>
                <a:gd name="connsiteX140" fmla="*/ 4443141 w 5187198"/>
                <a:gd name="connsiteY140" fmla="*/ 1669834 h 6239661"/>
                <a:gd name="connsiteX141" fmla="*/ 4424241 w 5187198"/>
                <a:gd name="connsiteY141" fmla="*/ 1642166 h 6239661"/>
                <a:gd name="connsiteX142" fmla="*/ 4346886 w 5187198"/>
                <a:gd name="connsiteY142" fmla="*/ 1532412 h 6239661"/>
                <a:gd name="connsiteX143" fmla="*/ 3985497 w 5187198"/>
                <a:gd name="connsiteY143" fmla="*/ 1134649 h 6239661"/>
                <a:gd name="connsiteX144" fmla="*/ 3545665 w 5187198"/>
                <a:gd name="connsiteY144" fmla="*/ 825877 h 6239661"/>
                <a:gd name="connsiteX145" fmla="*/ 3486190 w 5187198"/>
                <a:gd name="connsiteY145" fmla="*/ 794756 h 6239661"/>
                <a:gd name="connsiteX146" fmla="*/ 3426182 w 5187198"/>
                <a:gd name="connsiteY146" fmla="*/ 764765 h 6239661"/>
                <a:gd name="connsiteX147" fmla="*/ 3365044 w 5187198"/>
                <a:gd name="connsiteY147" fmla="*/ 737255 h 6239661"/>
                <a:gd name="connsiteX148" fmla="*/ 3334529 w 5187198"/>
                <a:gd name="connsiteY148" fmla="*/ 723514 h 6239661"/>
                <a:gd name="connsiteX149" fmla="*/ 3303733 w 5187198"/>
                <a:gd name="connsiteY149" fmla="*/ 710395 h 6239661"/>
                <a:gd name="connsiteX150" fmla="*/ 3179033 w 5187198"/>
                <a:gd name="connsiteY150" fmla="*/ 662259 h 6239661"/>
                <a:gd name="connsiteX151" fmla="*/ 3052408 w 5187198"/>
                <a:gd name="connsiteY151" fmla="*/ 620447 h 6239661"/>
                <a:gd name="connsiteX152" fmla="*/ 2924325 w 5187198"/>
                <a:gd name="connsiteY152" fmla="*/ 584505 h 6239661"/>
                <a:gd name="connsiteX153" fmla="*/ 2859667 w 5187198"/>
                <a:gd name="connsiteY153" fmla="*/ 569266 h 6239661"/>
                <a:gd name="connsiteX154" fmla="*/ 2795226 w 5187198"/>
                <a:gd name="connsiteY154" fmla="*/ 554085 h 6239661"/>
                <a:gd name="connsiteX155" fmla="*/ 2729702 w 5187198"/>
                <a:gd name="connsiteY155" fmla="*/ 540354 h 6239661"/>
                <a:gd name="connsiteX156" fmla="*/ 2663758 w 5187198"/>
                <a:gd name="connsiteY156" fmla="*/ 527322 h 6239661"/>
                <a:gd name="connsiteX157" fmla="*/ 2630927 w 5187198"/>
                <a:gd name="connsiteY157" fmla="*/ 520495 h 6239661"/>
                <a:gd name="connsiteX158" fmla="*/ 2597965 w 5187198"/>
                <a:gd name="connsiteY158" fmla="*/ 515024 h 6239661"/>
                <a:gd name="connsiteX159" fmla="*/ 2532205 w 5187198"/>
                <a:gd name="connsiteY159" fmla="*/ 503895 h 6239661"/>
                <a:gd name="connsiteX160" fmla="*/ 2010064 w 5187198"/>
                <a:gd name="connsiteY160" fmla="*/ 452552 h 6239661"/>
                <a:gd name="connsiteX161" fmla="*/ 1494552 w 5187198"/>
                <a:gd name="connsiteY161" fmla="*/ 485055 h 6239661"/>
                <a:gd name="connsiteX162" fmla="*/ 1366896 w 5187198"/>
                <a:gd name="connsiteY162" fmla="*/ 509389 h 6239661"/>
                <a:gd name="connsiteX163" fmla="*/ 1240175 w 5187198"/>
                <a:gd name="connsiteY163" fmla="*/ 541045 h 6239661"/>
                <a:gd name="connsiteX164" fmla="*/ 1177438 w 5187198"/>
                <a:gd name="connsiteY164" fmla="*/ 560170 h 6239661"/>
                <a:gd name="connsiteX165" fmla="*/ 1145987 w 5187198"/>
                <a:gd name="connsiteY165" fmla="*/ 569826 h 6239661"/>
                <a:gd name="connsiteX166" fmla="*/ 1130315 w 5187198"/>
                <a:gd name="connsiteY166" fmla="*/ 574669 h 6239661"/>
                <a:gd name="connsiteX167" fmla="*/ 1114873 w 5187198"/>
                <a:gd name="connsiteY167" fmla="*/ 580384 h 6239661"/>
                <a:gd name="connsiteX168" fmla="*/ 1052839 w 5187198"/>
                <a:gd name="connsiteY168" fmla="*/ 602943 h 6239661"/>
                <a:gd name="connsiteX169" fmla="*/ 991135 w 5187198"/>
                <a:gd name="connsiteY169" fmla="*/ 626866 h 6239661"/>
                <a:gd name="connsiteX170" fmla="*/ 930179 w 5187198"/>
                <a:gd name="connsiteY170" fmla="*/ 653191 h 6239661"/>
                <a:gd name="connsiteX171" fmla="*/ 869768 w 5187198"/>
                <a:gd name="connsiteY171" fmla="*/ 680937 h 6239661"/>
                <a:gd name="connsiteX172" fmla="*/ 810085 w 5187198"/>
                <a:gd name="connsiteY172" fmla="*/ 710734 h 6239661"/>
                <a:gd name="connsiteX173" fmla="*/ 751220 w 5187198"/>
                <a:gd name="connsiteY173" fmla="*/ 741794 h 6239661"/>
                <a:gd name="connsiteX174" fmla="*/ 532669 w 5187198"/>
                <a:gd name="connsiteY174" fmla="*/ 881688 h 6239661"/>
                <a:gd name="connsiteX175" fmla="*/ 354185 w 5187198"/>
                <a:gd name="connsiteY175" fmla="*/ 1050286 h 6239661"/>
                <a:gd name="connsiteX176" fmla="*/ 315980 w 5187198"/>
                <a:gd name="connsiteY176" fmla="*/ 1098125 h 6239661"/>
                <a:gd name="connsiteX177" fmla="*/ 280345 w 5187198"/>
                <a:gd name="connsiteY177" fmla="*/ 1149782 h 6239661"/>
                <a:gd name="connsiteX178" fmla="*/ 245890 w 5187198"/>
                <a:gd name="connsiteY178" fmla="*/ 1203959 h 6239661"/>
                <a:gd name="connsiteX179" fmla="*/ 212162 w 5187198"/>
                <a:gd name="connsiteY179" fmla="*/ 1260184 h 6239661"/>
                <a:gd name="connsiteX180" fmla="*/ 80716 w 5187198"/>
                <a:gd name="connsiteY180" fmla="*/ 1502476 h 6239661"/>
                <a:gd name="connsiteX181" fmla="*/ 0 w 5187198"/>
                <a:gd name="connsiteY181" fmla="*/ 1648841 h 6239661"/>
                <a:gd name="connsiteX182" fmla="*/ 0 w 5187198"/>
                <a:gd name="connsiteY182" fmla="*/ 954863 h 6239661"/>
                <a:gd name="connsiteX183" fmla="*/ 43491 w 5187198"/>
                <a:gd name="connsiteY183" fmla="*/ 895513 h 6239661"/>
                <a:gd name="connsiteX184" fmla="*/ 93923 w 5187198"/>
                <a:gd name="connsiteY184" fmla="*/ 834489 h 6239661"/>
                <a:gd name="connsiteX185" fmla="*/ 323465 w 5187198"/>
                <a:gd name="connsiteY185" fmla="*/ 617671 h 6239661"/>
                <a:gd name="connsiteX186" fmla="*/ 574777 w 5187198"/>
                <a:gd name="connsiteY186" fmla="*/ 446794 h 6239661"/>
                <a:gd name="connsiteX187" fmla="*/ 638943 w 5187198"/>
                <a:gd name="connsiteY187" fmla="*/ 408925 h 6239661"/>
                <a:gd name="connsiteX188" fmla="*/ 703505 w 5187198"/>
                <a:gd name="connsiteY188" fmla="*/ 371742 h 6239661"/>
                <a:gd name="connsiteX189" fmla="*/ 769262 w 5187198"/>
                <a:gd name="connsiteY189" fmla="*/ 336154 h 6239661"/>
                <a:gd name="connsiteX190" fmla="*/ 835552 w 5187198"/>
                <a:gd name="connsiteY190" fmla="*/ 301173 h 6239661"/>
                <a:gd name="connsiteX191" fmla="*/ 902979 w 5187198"/>
                <a:gd name="connsiteY191" fmla="*/ 268004 h 6239661"/>
                <a:gd name="connsiteX192" fmla="*/ 971127 w 5187198"/>
                <a:gd name="connsiteY192" fmla="*/ 235607 h 6239661"/>
                <a:gd name="connsiteX193" fmla="*/ 988238 w 5187198"/>
                <a:gd name="connsiteY193" fmla="*/ 227556 h 6239661"/>
                <a:gd name="connsiteX194" fmla="*/ 1005744 w 5187198"/>
                <a:gd name="connsiteY194" fmla="*/ 220191 h 6239661"/>
                <a:gd name="connsiteX195" fmla="*/ 1040729 w 5187198"/>
                <a:gd name="connsiteY195" fmla="*/ 205569 h 6239661"/>
                <a:gd name="connsiteX196" fmla="*/ 1110835 w 5187198"/>
                <a:gd name="connsiteY196" fmla="*/ 176248 h 6239661"/>
                <a:gd name="connsiteX197" fmla="*/ 1254256 w 5187198"/>
                <a:gd name="connsiteY197" fmla="*/ 123796 h 6239661"/>
                <a:gd name="connsiteX198" fmla="*/ 1401310 w 5187198"/>
                <a:gd name="connsiteY198" fmla="*/ 79852 h 6239661"/>
                <a:gd name="connsiteX199" fmla="*/ 2011811 w 5187198"/>
                <a:gd name="connsiteY199" fmla="*/ 4 h 623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5187198" h="6239661">
                  <a:moveTo>
                    <a:pt x="2011811" y="4"/>
                  </a:moveTo>
                  <a:cubicBezTo>
                    <a:pt x="2217306" y="120"/>
                    <a:pt x="2420903" y="25925"/>
                    <a:pt x="2617011" y="70590"/>
                  </a:cubicBezTo>
                  <a:lnTo>
                    <a:pt x="2690321" y="88146"/>
                  </a:lnTo>
                  <a:lnTo>
                    <a:pt x="2726863" y="97127"/>
                  </a:lnTo>
                  <a:lnTo>
                    <a:pt x="2762951" y="107375"/>
                  </a:lnTo>
                  <a:lnTo>
                    <a:pt x="2834843" y="128493"/>
                  </a:lnTo>
                  <a:cubicBezTo>
                    <a:pt x="2858788" y="135605"/>
                    <a:pt x="2882632" y="142226"/>
                    <a:pt x="2906574" y="151076"/>
                  </a:cubicBezTo>
                  <a:cubicBezTo>
                    <a:pt x="2954475" y="167852"/>
                    <a:pt x="3002363" y="183813"/>
                    <a:pt x="3049504" y="202124"/>
                  </a:cubicBezTo>
                  <a:lnTo>
                    <a:pt x="3189518" y="260159"/>
                  </a:lnTo>
                  <a:lnTo>
                    <a:pt x="3326048" y="325143"/>
                  </a:lnTo>
                  <a:cubicBezTo>
                    <a:pt x="3370687" y="348464"/>
                    <a:pt x="3414908" y="372485"/>
                    <a:pt x="3459166" y="395936"/>
                  </a:cubicBezTo>
                  <a:cubicBezTo>
                    <a:pt x="3502947" y="420302"/>
                    <a:pt x="3545491" y="447118"/>
                    <a:pt x="3588578" y="472343"/>
                  </a:cubicBezTo>
                  <a:cubicBezTo>
                    <a:pt x="3610346" y="484551"/>
                    <a:pt x="3630797" y="499072"/>
                    <a:pt x="3651864" y="512600"/>
                  </a:cubicBezTo>
                  <a:lnTo>
                    <a:pt x="3714514" y="553499"/>
                  </a:lnTo>
                  <a:cubicBezTo>
                    <a:pt x="3880005" y="664844"/>
                    <a:pt x="4036083" y="788388"/>
                    <a:pt x="4181221" y="922912"/>
                  </a:cubicBezTo>
                  <a:cubicBezTo>
                    <a:pt x="4326221" y="1057515"/>
                    <a:pt x="4461955" y="1202038"/>
                    <a:pt x="4582963" y="1358264"/>
                  </a:cubicBezTo>
                  <a:cubicBezTo>
                    <a:pt x="4614206" y="1396543"/>
                    <a:pt x="4642091" y="1437400"/>
                    <a:pt x="4670721" y="1477644"/>
                  </a:cubicBezTo>
                  <a:cubicBezTo>
                    <a:pt x="4700172" y="1517414"/>
                    <a:pt x="4725864" y="1559538"/>
                    <a:pt x="4752378" y="1601187"/>
                  </a:cubicBezTo>
                  <a:lnTo>
                    <a:pt x="4772168" y="1632456"/>
                  </a:lnTo>
                  <a:lnTo>
                    <a:pt x="4782117" y="1648104"/>
                  </a:lnTo>
                  <a:lnTo>
                    <a:pt x="4791381" y="1664150"/>
                  </a:lnTo>
                  <a:lnTo>
                    <a:pt x="4828190" y="1728379"/>
                  </a:lnTo>
                  <a:cubicBezTo>
                    <a:pt x="4840266" y="1749930"/>
                    <a:pt x="4853470" y="1770740"/>
                    <a:pt x="4864832" y="1792796"/>
                  </a:cubicBezTo>
                  <a:lnTo>
                    <a:pt x="4899201" y="1858342"/>
                  </a:lnTo>
                  <a:cubicBezTo>
                    <a:pt x="4910484" y="1880260"/>
                    <a:pt x="4922532" y="1901920"/>
                    <a:pt x="4933266" y="1924155"/>
                  </a:cubicBezTo>
                  <a:lnTo>
                    <a:pt x="4964403" y="1991384"/>
                  </a:lnTo>
                  <a:cubicBezTo>
                    <a:pt x="4974618" y="2013829"/>
                    <a:pt x="4985323" y="2036171"/>
                    <a:pt x="4995019" y="2058823"/>
                  </a:cubicBezTo>
                  <a:lnTo>
                    <a:pt x="5021999" y="2127723"/>
                  </a:lnTo>
                  <a:lnTo>
                    <a:pt x="5048321" y="2196908"/>
                  </a:lnTo>
                  <a:lnTo>
                    <a:pt x="5070546" y="2267547"/>
                  </a:lnTo>
                  <a:cubicBezTo>
                    <a:pt x="5078054" y="2291004"/>
                    <a:pt x="5085044" y="2314670"/>
                    <a:pt x="5092171" y="2338256"/>
                  </a:cubicBezTo>
                  <a:cubicBezTo>
                    <a:pt x="5098670" y="2362023"/>
                    <a:pt x="5104296" y="2386019"/>
                    <a:pt x="5110305" y="2409886"/>
                  </a:cubicBezTo>
                  <a:cubicBezTo>
                    <a:pt x="5158097" y="2600976"/>
                    <a:pt x="5182068" y="2797044"/>
                    <a:pt x="5186393" y="2992022"/>
                  </a:cubicBezTo>
                  <a:cubicBezTo>
                    <a:pt x="5191013" y="3187195"/>
                    <a:pt x="5175397" y="3380886"/>
                    <a:pt x="5149045" y="3571816"/>
                  </a:cubicBezTo>
                  <a:cubicBezTo>
                    <a:pt x="5141154" y="3619431"/>
                    <a:pt x="5133539" y="3666889"/>
                    <a:pt x="5126572" y="3714520"/>
                  </a:cubicBezTo>
                  <a:cubicBezTo>
                    <a:pt x="5117276" y="3761759"/>
                    <a:pt x="5107793" y="3808831"/>
                    <a:pt x="5099067" y="3856108"/>
                  </a:cubicBezTo>
                  <a:lnTo>
                    <a:pt x="5095699" y="3873868"/>
                  </a:lnTo>
                  <a:lnTo>
                    <a:pt x="5091573" y="3891426"/>
                  </a:lnTo>
                  <a:lnTo>
                    <a:pt x="5083324" y="3926541"/>
                  </a:lnTo>
                  <a:lnTo>
                    <a:pt x="5067256" y="3996889"/>
                  </a:lnTo>
                  <a:cubicBezTo>
                    <a:pt x="5064451" y="4008657"/>
                    <a:pt x="5062244" y="4020353"/>
                    <a:pt x="5059194" y="4032171"/>
                  </a:cubicBezTo>
                  <a:lnTo>
                    <a:pt x="5049522" y="4067833"/>
                  </a:lnTo>
                  <a:lnTo>
                    <a:pt x="5040067" y="4103553"/>
                  </a:lnTo>
                  <a:cubicBezTo>
                    <a:pt x="5036554" y="4115363"/>
                    <a:pt x="5032689" y="4127194"/>
                    <a:pt x="5028960" y="4138946"/>
                  </a:cubicBezTo>
                  <a:cubicBezTo>
                    <a:pt x="4999693" y="4233462"/>
                    <a:pt x="4962869" y="4326764"/>
                    <a:pt x="4917351" y="4417041"/>
                  </a:cubicBezTo>
                  <a:cubicBezTo>
                    <a:pt x="4871860" y="4507209"/>
                    <a:pt x="4817597" y="4594215"/>
                    <a:pt x="4756163" y="4676402"/>
                  </a:cubicBezTo>
                  <a:cubicBezTo>
                    <a:pt x="4632803" y="4840875"/>
                    <a:pt x="4480597" y="4982783"/>
                    <a:pt x="4322493" y="5105604"/>
                  </a:cubicBezTo>
                  <a:cubicBezTo>
                    <a:pt x="4163928" y="5228420"/>
                    <a:pt x="3999564" y="5332640"/>
                    <a:pt x="3840510" y="5429590"/>
                  </a:cubicBezTo>
                  <a:cubicBezTo>
                    <a:pt x="3760954" y="5478172"/>
                    <a:pt x="3682353" y="5524924"/>
                    <a:pt x="3606447" y="5572862"/>
                  </a:cubicBezTo>
                  <a:lnTo>
                    <a:pt x="3488814" y="5647178"/>
                  </a:lnTo>
                  <a:cubicBezTo>
                    <a:pt x="3448270" y="5672597"/>
                    <a:pt x="3407323" y="5697792"/>
                    <a:pt x="3365864" y="5722735"/>
                  </a:cubicBezTo>
                  <a:cubicBezTo>
                    <a:pt x="3200163" y="5822424"/>
                    <a:pt x="3026125" y="5917328"/>
                    <a:pt x="2839486" y="5999120"/>
                  </a:cubicBezTo>
                  <a:cubicBezTo>
                    <a:pt x="2653201" y="6080891"/>
                    <a:pt x="2453560" y="6149344"/>
                    <a:pt x="2242423" y="6192346"/>
                  </a:cubicBezTo>
                  <a:cubicBezTo>
                    <a:pt x="2031719" y="6235463"/>
                    <a:pt x="1808952" y="6251353"/>
                    <a:pt x="1589380" y="6230657"/>
                  </a:cubicBezTo>
                  <a:lnTo>
                    <a:pt x="1548244" y="6226706"/>
                  </a:lnTo>
                  <a:cubicBezTo>
                    <a:pt x="1534528" y="6225117"/>
                    <a:pt x="1520898" y="6223203"/>
                    <a:pt x="1507348" y="6221428"/>
                  </a:cubicBezTo>
                  <a:lnTo>
                    <a:pt x="1466401" y="6215904"/>
                  </a:lnTo>
                  <a:cubicBezTo>
                    <a:pt x="1452772" y="6213991"/>
                    <a:pt x="1439316" y="6211428"/>
                    <a:pt x="1425773" y="6209191"/>
                  </a:cubicBezTo>
                  <a:cubicBezTo>
                    <a:pt x="1398775" y="6204391"/>
                    <a:pt x="1371610" y="6199779"/>
                    <a:pt x="1344960" y="6193681"/>
                  </a:cubicBezTo>
                  <a:cubicBezTo>
                    <a:pt x="1318251" y="6187799"/>
                    <a:pt x="1291260" y="6182538"/>
                    <a:pt x="1265007" y="6175388"/>
                  </a:cubicBezTo>
                  <a:lnTo>
                    <a:pt x="1225415" y="6165243"/>
                  </a:lnTo>
                  <a:cubicBezTo>
                    <a:pt x="1212163" y="6161924"/>
                    <a:pt x="1198939" y="6158496"/>
                    <a:pt x="1186567" y="6154486"/>
                  </a:cubicBezTo>
                  <a:lnTo>
                    <a:pt x="1111158" y="6130918"/>
                  </a:lnTo>
                  <a:lnTo>
                    <a:pt x="1035915" y="6107163"/>
                  </a:lnTo>
                  <a:cubicBezTo>
                    <a:pt x="1010846" y="6099055"/>
                    <a:pt x="986357" y="6088784"/>
                    <a:pt x="961579" y="6079594"/>
                  </a:cubicBezTo>
                  <a:cubicBezTo>
                    <a:pt x="763709" y="6005594"/>
                    <a:pt x="572401" y="5909703"/>
                    <a:pt x="395297" y="5792812"/>
                  </a:cubicBezTo>
                  <a:lnTo>
                    <a:pt x="265239" y="5701511"/>
                  </a:lnTo>
                  <a:cubicBezTo>
                    <a:pt x="254227" y="5694155"/>
                    <a:pt x="244103" y="5685646"/>
                    <a:pt x="233756" y="5677542"/>
                  </a:cubicBezTo>
                  <a:lnTo>
                    <a:pt x="202800" y="5652902"/>
                  </a:lnTo>
                  <a:lnTo>
                    <a:pt x="140918" y="5603515"/>
                  </a:lnTo>
                  <a:cubicBezTo>
                    <a:pt x="130598" y="5595302"/>
                    <a:pt x="120280" y="5587089"/>
                    <a:pt x="110625" y="5578127"/>
                  </a:cubicBezTo>
                  <a:cubicBezTo>
                    <a:pt x="105647" y="5573779"/>
                    <a:pt x="100444" y="5569834"/>
                    <a:pt x="95631" y="5565299"/>
                  </a:cubicBezTo>
                  <a:cubicBezTo>
                    <a:pt x="90955" y="5560684"/>
                    <a:pt x="86505" y="5555666"/>
                    <a:pt x="81966" y="5550973"/>
                  </a:cubicBezTo>
                  <a:lnTo>
                    <a:pt x="27991" y="5493272"/>
                  </a:lnTo>
                  <a:cubicBezTo>
                    <a:pt x="19109" y="5483589"/>
                    <a:pt x="9758" y="5474359"/>
                    <a:pt x="1454" y="5464252"/>
                  </a:cubicBezTo>
                  <a:lnTo>
                    <a:pt x="0" y="5462518"/>
                  </a:lnTo>
                  <a:lnTo>
                    <a:pt x="0" y="4720187"/>
                  </a:lnTo>
                  <a:lnTo>
                    <a:pt x="109684" y="4836724"/>
                  </a:lnTo>
                  <a:cubicBezTo>
                    <a:pt x="173316" y="4897375"/>
                    <a:pt x="239447" y="4954160"/>
                    <a:pt x="306959" y="5007200"/>
                  </a:cubicBezTo>
                  <a:lnTo>
                    <a:pt x="358101" y="5046057"/>
                  </a:lnTo>
                  <a:lnTo>
                    <a:pt x="383328" y="5065684"/>
                  </a:lnTo>
                  <a:cubicBezTo>
                    <a:pt x="391637" y="5072316"/>
                    <a:pt x="400805" y="5077902"/>
                    <a:pt x="409503" y="5083942"/>
                  </a:cubicBezTo>
                  <a:lnTo>
                    <a:pt x="461889" y="5119888"/>
                  </a:lnTo>
                  <a:cubicBezTo>
                    <a:pt x="466184" y="5122893"/>
                    <a:pt x="470616" y="5125820"/>
                    <a:pt x="474883" y="5128933"/>
                  </a:cubicBezTo>
                  <a:cubicBezTo>
                    <a:pt x="478982" y="5132235"/>
                    <a:pt x="482476" y="5136069"/>
                    <a:pt x="486410" y="5139557"/>
                  </a:cubicBezTo>
                  <a:cubicBezTo>
                    <a:pt x="494140" y="5146613"/>
                    <a:pt x="502565" y="5152812"/>
                    <a:pt x="510852" y="5159089"/>
                  </a:cubicBezTo>
                  <a:lnTo>
                    <a:pt x="560653" y="5196893"/>
                  </a:lnTo>
                  <a:lnTo>
                    <a:pt x="585485" y="5215834"/>
                  </a:lnTo>
                  <a:cubicBezTo>
                    <a:pt x="593773" y="5222111"/>
                    <a:pt x="601864" y="5228685"/>
                    <a:pt x="610707" y="5234185"/>
                  </a:cubicBezTo>
                  <a:lnTo>
                    <a:pt x="714768" y="5303103"/>
                  </a:lnTo>
                  <a:cubicBezTo>
                    <a:pt x="856162" y="5390603"/>
                    <a:pt x="1008099" y="5459947"/>
                    <a:pt x="1166634" y="5513322"/>
                  </a:cubicBezTo>
                  <a:cubicBezTo>
                    <a:pt x="1186540" y="5519932"/>
                    <a:pt x="1205774" y="5527751"/>
                    <a:pt x="1225991" y="5533632"/>
                  </a:cubicBezTo>
                  <a:lnTo>
                    <a:pt x="1286680" y="5550705"/>
                  </a:lnTo>
                  <a:lnTo>
                    <a:pt x="1347310" y="5567995"/>
                  </a:lnTo>
                  <a:cubicBezTo>
                    <a:pt x="1357469" y="5571180"/>
                    <a:pt x="1367261" y="5573572"/>
                    <a:pt x="1377002" y="5575719"/>
                  </a:cubicBezTo>
                  <a:lnTo>
                    <a:pt x="1406328" y="5582649"/>
                  </a:lnTo>
                  <a:cubicBezTo>
                    <a:pt x="1425825" y="5587757"/>
                    <a:pt x="1445490" y="5590939"/>
                    <a:pt x="1465060" y="5594909"/>
                  </a:cubicBezTo>
                  <a:cubicBezTo>
                    <a:pt x="1484652" y="5599231"/>
                    <a:pt x="1504324" y="5601952"/>
                    <a:pt x="1523881" y="5605105"/>
                  </a:cubicBezTo>
                  <a:cubicBezTo>
                    <a:pt x="1533660" y="5606682"/>
                    <a:pt x="1543460" y="5608613"/>
                    <a:pt x="1553325" y="5609865"/>
                  </a:cubicBezTo>
                  <a:lnTo>
                    <a:pt x="1582813" y="5613593"/>
                  </a:lnTo>
                  <a:lnTo>
                    <a:pt x="1612301" y="5617321"/>
                  </a:lnTo>
                  <a:lnTo>
                    <a:pt x="1641863" y="5619910"/>
                  </a:lnTo>
                  <a:cubicBezTo>
                    <a:pt x="1799348" y="5633940"/>
                    <a:pt x="1957913" y="5625770"/>
                    <a:pt x="2117508" y="5595156"/>
                  </a:cubicBezTo>
                  <a:cubicBezTo>
                    <a:pt x="2277124" y="5564895"/>
                    <a:pt x="2437004" y="5512449"/>
                    <a:pt x="2597368" y="5447381"/>
                  </a:cubicBezTo>
                  <a:cubicBezTo>
                    <a:pt x="2757791" y="5382096"/>
                    <a:pt x="2918855" y="5304464"/>
                    <a:pt x="3082968" y="5223245"/>
                  </a:cubicBezTo>
                  <a:lnTo>
                    <a:pt x="3334855" y="5097383"/>
                  </a:lnTo>
                  <a:cubicBezTo>
                    <a:pt x="3423528" y="5054142"/>
                    <a:pt x="3511773" y="5013798"/>
                    <a:pt x="3599509" y="4976217"/>
                  </a:cubicBezTo>
                  <a:cubicBezTo>
                    <a:pt x="3774960" y="4900701"/>
                    <a:pt x="3948276" y="4837481"/>
                    <a:pt x="4112002" y="4766359"/>
                  </a:cubicBezTo>
                  <a:cubicBezTo>
                    <a:pt x="4193972" y="4730827"/>
                    <a:pt x="4273429" y="4692997"/>
                    <a:pt x="4348983" y="4649833"/>
                  </a:cubicBezTo>
                  <a:cubicBezTo>
                    <a:pt x="4424508" y="4606778"/>
                    <a:pt x="4496050" y="4558250"/>
                    <a:pt x="4560505" y="4501564"/>
                  </a:cubicBezTo>
                  <a:cubicBezTo>
                    <a:pt x="4625198" y="4445289"/>
                    <a:pt x="4682991" y="4381021"/>
                    <a:pt x="4731963" y="4309870"/>
                  </a:cubicBezTo>
                  <a:cubicBezTo>
                    <a:pt x="4781043" y="4238747"/>
                    <a:pt x="4821275" y="4160848"/>
                    <a:pt x="4852344" y="4078640"/>
                  </a:cubicBezTo>
                  <a:lnTo>
                    <a:pt x="4863972" y="4047790"/>
                  </a:lnTo>
                  <a:lnTo>
                    <a:pt x="4874144" y="4016320"/>
                  </a:lnTo>
                  <a:lnTo>
                    <a:pt x="4884127" y="3984682"/>
                  </a:lnTo>
                  <a:cubicBezTo>
                    <a:pt x="4887242" y="3973925"/>
                    <a:pt x="4889981" y="3962835"/>
                    <a:pt x="4892800" y="3951883"/>
                  </a:cubicBezTo>
                  <a:lnTo>
                    <a:pt x="4909526" y="3886001"/>
                  </a:lnTo>
                  <a:lnTo>
                    <a:pt x="4917687" y="3852948"/>
                  </a:lnTo>
                  <a:lnTo>
                    <a:pt x="4921768" y="3836422"/>
                  </a:lnTo>
                  <a:lnTo>
                    <a:pt x="4924845" y="3819742"/>
                  </a:lnTo>
                  <a:cubicBezTo>
                    <a:pt x="4933092" y="3775120"/>
                    <a:pt x="4941231" y="3730469"/>
                    <a:pt x="4948230" y="3685744"/>
                  </a:cubicBezTo>
                  <a:cubicBezTo>
                    <a:pt x="4953579" y="3640694"/>
                    <a:pt x="4958249" y="3595577"/>
                    <a:pt x="4962782" y="3550540"/>
                  </a:cubicBezTo>
                  <a:cubicBezTo>
                    <a:pt x="4976580" y="3369692"/>
                    <a:pt x="4965812" y="3187942"/>
                    <a:pt x="4939468" y="3010249"/>
                  </a:cubicBezTo>
                  <a:cubicBezTo>
                    <a:pt x="4912965" y="2832281"/>
                    <a:pt x="4870237" y="2658196"/>
                    <a:pt x="4816901" y="2488224"/>
                  </a:cubicBezTo>
                  <a:cubicBezTo>
                    <a:pt x="4810197" y="2466954"/>
                    <a:pt x="4803984" y="2445582"/>
                    <a:pt x="4797005" y="2424470"/>
                  </a:cubicBezTo>
                  <a:cubicBezTo>
                    <a:pt x="4789399" y="2403537"/>
                    <a:pt x="4781686" y="2382574"/>
                    <a:pt x="4774433" y="2361620"/>
                  </a:cubicBezTo>
                  <a:lnTo>
                    <a:pt x="4752459" y="2298700"/>
                  </a:lnTo>
                  <a:lnTo>
                    <a:pt x="4728083" y="2236526"/>
                  </a:lnTo>
                  <a:cubicBezTo>
                    <a:pt x="4719957" y="2215802"/>
                    <a:pt x="4712352" y="2194869"/>
                    <a:pt x="4704471" y="2174095"/>
                  </a:cubicBezTo>
                  <a:lnTo>
                    <a:pt x="4678399" y="2112626"/>
                  </a:lnTo>
                  <a:lnTo>
                    <a:pt x="4652601" y="2050999"/>
                  </a:lnTo>
                  <a:cubicBezTo>
                    <a:pt x="4643711" y="2030533"/>
                    <a:pt x="4633616" y="2010672"/>
                    <a:pt x="4624205" y="1990415"/>
                  </a:cubicBezTo>
                  <a:lnTo>
                    <a:pt x="4595398" y="1930069"/>
                  </a:lnTo>
                  <a:cubicBezTo>
                    <a:pt x="4585714" y="1909969"/>
                    <a:pt x="4574413" y="1890713"/>
                    <a:pt x="4563827" y="1870952"/>
                  </a:cubicBezTo>
                  <a:lnTo>
                    <a:pt x="4531433" y="1812311"/>
                  </a:lnTo>
                  <a:lnTo>
                    <a:pt x="4523315" y="1797616"/>
                  </a:lnTo>
                  <a:lnTo>
                    <a:pt x="4514482" y="1783425"/>
                  </a:lnTo>
                  <a:lnTo>
                    <a:pt x="4496845" y="1754936"/>
                  </a:lnTo>
                  <a:lnTo>
                    <a:pt x="4461463" y="1697929"/>
                  </a:lnTo>
                  <a:lnTo>
                    <a:pt x="4452660" y="1683629"/>
                  </a:lnTo>
                  <a:lnTo>
                    <a:pt x="4443141" y="1669834"/>
                  </a:lnTo>
                  <a:lnTo>
                    <a:pt x="4424241" y="1642166"/>
                  </a:lnTo>
                  <a:cubicBezTo>
                    <a:pt x="4399005" y="1605265"/>
                    <a:pt x="4374512" y="1567751"/>
                    <a:pt x="4346886" y="1532412"/>
                  </a:cubicBezTo>
                  <a:cubicBezTo>
                    <a:pt x="4240477" y="1388328"/>
                    <a:pt x="4120362" y="1253437"/>
                    <a:pt x="3985497" y="1134649"/>
                  </a:cubicBezTo>
                  <a:cubicBezTo>
                    <a:pt x="3850799" y="1015675"/>
                    <a:pt x="3702920" y="911715"/>
                    <a:pt x="3545665" y="825877"/>
                  </a:cubicBezTo>
                  <a:lnTo>
                    <a:pt x="3486190" y="794756"/>
                  </a:lnTo>
                  <a:cubicBezTo>
                    <a:pt x="3466181" y="784640"/>
                    <a:pt x="3446893" y="773560"/>
                    <a:pt x="3426182" y="764765"/>
                  </a:cubicBezTo>
                  <a:lnTo>
                    <a:pt x="3365044" y="737255"/>
                  </a:lnTo>
                  <a:lnTo>
                    <a:pt x="3334529" y="723514"/>
                  </a:lnTo>
                  <a:cubicBezTo>
                    <a:pt x="3324394" y="718943"/>
                    <a:pt x="3314287" y="714265"/>
                    <a:pt x="3303733" y="710395"/>
                  </a:cubicBezTo>
                  <a:cubicBezTo>
                    <a:pt x="3262013" y="694346"/>
                    <a:pt x="3220711" y="677599"/>
                    <a:pt x="3179033" y="662259"/>
                  </a:cubicBezTo>
                  <a:lnTo>
                    <a:pt x="3052408" y="620447"/>
                  </a:lnTo>
                  <a:lnTo>
                    <a:pt x="2924325" y="584505"/>
                  </a:lnTo>
                  <a:cubicBezTo>
                    <a:pt x="2903106" y="578471"/>
                    <a:pt x="2881119" y="574434"/>
                    <a:pt x="2859667" y="569266"/>
                  </a:cubicBezTo>
                  <a:lnTo>
                    <a:pt x="2795226" y="554085"/>
                  </a:lnTo>
                  <a:cubicBezTo>
                    <a:pt x="2774078" y="548652"/>
                    <a:pt x="2751709" y="544744"/>
                    <a:pt x="2729702" y="540354"/>
                  </a:cubicBezTo>
                  <a:lnTo>
                    <a:pt x="2663758" y="527322"/>
                  </a:lnTo>
                  <a:lnTo>
                    <a:pt x="2630927" y="520495"/>
                  </a:lnTo>
                  <a:lnTo>
                    <a:pt x="2597965" y="515024"/>
                  </a:lnTo>
                  <a:cubicBezTo>
                    <a:pt x="2575970" y="511449"/>
                    <a:pt x="2554112" y="507795"/>
                    <a:pt x="2532205" y="503895"/>
                  </a:cubicBezTo>
                  <a:cubicBezTo>
                    <a:pt x="2357016" y="475037"/>
                    <a:pt x="2182954" y="456682"/>
                    <a:pt x="2010064" y="452552"/>
                  </a:cubicBezTo>
                  <a:cubicBezTo>
                    <a:pt x="1837255" y="448558"/>
                    <a:pt x="1665388" y="457916"/>
                    <a:pt x="1494552" y="485055"/>
                  </a:cubicBezTo>
                  <a:cubicBezTo>
                    <a:pt x="1452133" y="492816"/>
                    <a:pt x="1409569" y="501117"/>
                    <a:pt x="1366896" y="509389"/>
                  </a:cubicBezTo>
                  <a:cubicBezTo>
                    <a:pt x="1324862" y="520035"/>
                    <a:pt x="1282333" y="529505"/>
                    <a:pt x="1240175" y="541045"/>
                  </a:cubicBezTo>
                  <a:lnTo>
                    <a:pt x="1177438" y="560170"/>
                  </a:lnTo>
                  <a:lnTo>
                    <a:pt x="1145987" y="569826"/>
                  </a:lnTo>
                  <a:lnTo>
                    <a:pt x="1130315" y="574669"/>
                  </a:lnTo>
                  <a:lnTo>
                    <a:pt x="1114873" y="580384"/>
                  </a:lnTo>
                  <a:lnTo>
                    <a:pt x="1052839" y="602943"/>
                  </a:lnTo>
                  <a:cubicBezTo>
                    <a:pt x="1032151" y="610499"/>
                    <a:pt x="1011255" y="617535"/>
                    <a:pt x="991135" y="626866"/>
                  </a:cubicBezTo>
                  <a:lnTo>
                    <a:pt x="930179" y="653191"/>
                  </a:lnTo>
                  <a:cubicBezTo>
                    <a:pt x="909850" y="662002"/>
                    <a:pt x="889443" y="670676"/>
                    <a:pt x="869768" y="680937"/>
                  </a:cubicBezTo>
                  <a:lnTo>
                    <a:pt x="810085" y="710734"/>
                  </a:lnTo>
                  <a:cubicBezTo>
                    <a:pt x="790331" y="720859"/>
                    <a:pt x="770124" y="730514"/>
                    <a:pt x="751220" y="741794"/>
                  </a:cubicBezTo>
                  <a:cubicBezTo>
                    <a:pt x="673929" y="784955"/>
                    <a:pt x="598827" y="830326"/>
                    <a:pt x="532669" y="881688"/>
                  </a:cubicBezTo>
                  <a:cubicBezTo>
                    <a:pt x="464226" y="931625"/>
                    <a:pt x="406969" y="988270"/>
                    <a:pt x="354185" y="1050286"/>
                  </a:cubicBezTo>
                  <a:lnTo>
                    <a:pt x="315980" y="1098125"/>
                  </a:lnTo>
                  <a:lnTo>
                    <a:pt x="280345" y="1149782"/>
                  </a:lnTo>
                  <a:cubicBezTo>
                    <a:pt x="268144" y="1166335"/>
                    <a:pt x="257438" y="1185955"/>
                    <a:pt x="245890" y="1203959"/>
                  </a:cubicBezTo>
                  <a:cubicBezTo>
                    <a:pt x="234552" y="1222481"/>
                    <a:pt x="223171" y="1240298"/>
                    <a:pt x="212162" y="1260184"/>
                  </a:cubicBezTo>
                  <a:cubicBezTo>
                    <a:pt x="168299" y="1337574"/>
                    <a:pt x="125055" y="1419360"/>
                    <a:pt x="80716" y="1502476"/>
                  </a:cubicBezTo>
                  <a:lnTo>
                    <a:pt x="0" y="1648841"/>
                  </a:lnTo>
                  <a:lnTo>
                    <a:pt x="0" y="954863"/>
                  </a:lnTo>
                  <a:lnTo>
                    <a:pt x="43491" y="895513"/>
                  </a:lnTo>
                  <a:cubicBezTo>
                    <a:pt x="59888" y="874984"/>
                    <a:pt x="77014" y="854766"/>
                    <a:pt x="93923" y="834489"/>
                  </a:cubicBezTo>
                  <a:cubicBezTo>
                    <a:pt x="163245" y="754880"/>
                    <a:pt x="240806" y="679565"/>
                    <a:pt x="323465" y="617671"/>
                  </a:cubicBezTo>
                  <a:cubicBezTo>
                    <a:pt x="405002" y="553042"/>
                    <a:pt x="490132" y="499230"/>
                    <a:pt x="574777" y="446794"/>
                  </a:cubicBezTo>
                  <a:cubicBezTo>
                    <a:pt x="595733" y="433050"/>
                    <a:pt x="617442" y="421248"/>
                    <a:pt x="638943" y="408925"/>
                  </a:cubicBezTo>
                  <a:lnTo>
                    <a:pt x="703505" y="371742"/>
                  </a:lnTo>
                  <a:cubicBezTo>
                    <a:pt x="724798" y="358900"/>
                    <a:pt x="747120" y="347842"/>
                    <a:pt x="769262" y="336154"/>
                  </a:cubicBezTo>
                  <a:lnTo>
                    <a:pt x="835552" y="301173"/>
                  </a:lnTo>
                  <a:cubicBezTo>
                    <a:pt x="857427" y="289183"/>
                    <a:pt x="880470" y="278896"/>
                    <a:pt x="902979" y="268004"/>
                  </a:cubicBezTo>
                  <a:lnTo>
                    <a:pt x="971127" y="235607"/>
                  </a:lnTo>
                  <a:lnTo>
                    <a:pt x="988238" y="227556"/>
                  </a:lnTo>
                  <a:lnTo>
                    <a:pt x="1005744" y="220191"/>
                  </a:lnTo>
                  <a:lnTo>
                    <a:pt x="1040729" y="205569"/>
                  </a:lnTo>
                  <a:lnTo>
                    <a:pt x="1110835" y="176248"/>
                  </a:lnTo>
                  <a:cubicBezTo>
                    <a:pt x="1157999" y="157703"/>
                    <a:pt x="1206322" y="141323"/>
                    <a:pt x="1254256" y="123796"/>
                  </a:cubicBezTo>
                  <a:cubicBezTo>
                    <a:pt x="1302938" y="108671"/>
                    <a:pt x="1352074" y="94017"/>
                    <a:pt x="1401310" y="79852"/>
                  </a:cubicBezTo>
                  <a:cubicBezTo>
                    <a:pt x="1599497" y="26774"/>
                    <a:pt x="1806373" y="-329"/>
                    <a:pt x="2011811" y="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Shape 18">
              <a:extLst>
                <a:ext uri="{FF2B5EF4-FFF2-40B4-BE49-F238E27FC236}">
                  <a16:creationId xmlns:a16="http://schemas.microsoft.com/office/drawing/2014/main" id="{06AC5DCC-C3CC-4FD5-AD4E-13A1BE5F7F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297400"/>
              <a:ext cx="5215811" cy="6107388"/>
            </a:xfrm>
            <a:custGeom>
              <a:avLst/>
              <a:gdLst>
                <a:gd name="connsiteX0" fmla="*/ 1869139 w 5215811"/>
                <a:gd name="connsiteY0" fmla="*/ 9 h 6107388"/>
                <a:gd name="connsiteX1" fmla="*/ 2791149 w 5215811"/>
                <a:gd name="connsiteY1" fmla="*/ 130229 h 6107388"/>
                <a:gd name="connsiteX2" fmla="*/ 4760307 w 5215811"/>
                <a:gd name="connsiteY2" fmla="*/ 1608408 h 6107388"/>
                <a:gd name="connsiteX3" fmla="*/ 5108574 w 5215811"/>
                <a:gd name="connsiteY3" fmla="*/ 4050383 h 6107388"/>
                <a:gd name="connsiteX4" fmla="*/ 3434916 w 5215811"/>
                <a:gd name="connsiteY4" fmla="*/ 5503134 h 6107388"/>
                <a:gd name="connsiteX5" fmla="*/ 1137841 w 5215811"/>
                <a:gd name="connsiteY5" fmla="*/ 6033968 h 6107388"/>
                <a:gd name="connsiteX6" fmla="*/ 217555 w 5215811"/>
                <a:gd name="connsiteY6" fmla="*/ 5598945 h 6107388"/>
                <a:gd name="connsiteX7" fmla="*/ 0 w 5215811"/>
                <a:gd name="connsiteY7" fmla="*/ 5419622 h 6107388"/>
                <a:gd name="connsiteX8" fmla="*/ 0 w 5215811"/>
                <a:gd name="connsiteY8" fmla="*/ 4571683 h 6107388"/>
                <a:gd name="connsiteX9" fmla="*/ 18056 w 5215811"/>
                <a:gd name="connsiteY9" fmla="*/ 4599282 h 6107388"/>
                <a:gd name="connsiteX10" fmla="*/ 358324 w 5215811"/>
                <a:gd name="connsiteY10" fmla="*/ 4988154 h 6107388"/>
                <a:gd name="connsiteX11" fmla="*/ 1282741 w 5215811"/>
                <a:gd name="connsiteY11" fmla="*/ 5493193 h 6107388"/>
                <a:gd name="connsiteX12" fmla="*/ 2172794 w 5215811"/>
                <a:gd name="connsiteY12" fmla="*/ 5470630 h 6107388"/>
                <a:gd name="connsiteX13" fmla="*/ 3146893 w 5215811"/>
                <a:gd name="connsiteY13" fmla="*/ 5016296 h 6107388"/>
                <a:gd name="connsiteX14" fmla="*/ 3574114 w 5215811"/>
                <a:gd name="connsiteY14" fmla="*/ 4791124 h 6107388"/>
                <a:gd name="connsiteX15" fmla="*/ 4244948 w 5215811"/>
                <a:gd name="connsiteY15" fmla="*/ 4392664 h 6107388"/>
                <a:gd name="connsiteX16" fmla="*/ 4556385 w 5215811"/>
                <a:gd name="connsiteY16" fmla="*/ 3902656 h 6107388"/>
                <a:gd name="connsiteX17" fmla="*/ 4616354 w 5215811"/>
                <a:gd name="connsiteY17" fmla="*/ 2851680 h 6107388"/>
                <a:gd name="connsiteX18" fmla="*/ 4269266 w 5215811"/>
                <a:gd name="connsiteY18" fmla="*/ 1889625 h 6107388"/>
                <a:gd name="connsiteX19" fmla="*/ 2645976 w 5215811"/>
                <a:gd name="connsiteY19" fmla="*/ 671162 h 6107388"/>
                <a:gd name="connsiteX20" fmla="*/ 1648930 w 5215811"/>
                <a:gd name="connsiteY20" fmla="*/ 573017 h 6107388"/>
                <a:gd name="connsiteX21" fmla="*/ 771768 w 5215811"/>
                <a:gd name="connsiteY21" fmla="*/ 865882 h 6107388"/>
                <a:gd name="connsiteX22" fmla="*/ 433617 w 5215811"/>
                <a:gd name="connsiteY22" fmla="*/ 1119441 h 6107388"/>
                <a:gd name="connsiteX23" fmla="*/ 200571 w 5215811"/>
                <a:gd name="connsiteY23" fmla="*/ 1486480 h 6107388"/>
                <a:gd name="connsiteX24" fmla="*/ 47077 w 5215811"/>
                <a:gd name="connsiteY24" fmla="*/ 1753604 h 6107388"/>
                <a:gd name="connsiteX25" fmla="*/ 0 w 5215811"/>
                <a:gd name="connsiteY25" fmla="*/ 1831655 h 6107388"/>
                <a:gd name="connsiteX26" fmla="*/ 0 w 5215811"/>
                <a:gd name="connsiteY26" fmla="*/ 751112 h 6107388"/>
                <a:gd name="connsiteX27" fmla="*/ 6994 w 5215811"/>
                <a:gd name="connsiteY27" fmla="*/ 742614 h 6107388"/>
                <a:gd name="connsiteX28" fmla="*/ 484047 w 5215811"/>
                <a:gd name="connsiteY28" fmla="*/ 378777 h 6107388"/>
                <a:gd name="connsiteX29" fmla="*/ 1869139 w 5215811"/>
                <a:gd name="connsiteY29" fmla="*/ 9 h 6107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5811" h="6107388">
                  <a:moveTo>
                    <a:pt x="1869139" y="9"/>
                  </a:moveTo>
                  <a:cubicBezTo>
                    <a:pt x="2160924" y="-706"/>
                    <a:pt x="2465752" y="43039"/>
                    <a:pt x="2791149" y="130229"/>
                  </a:cubicBezTo>
                  <a:cubicBezTo>
                    <a:pt x="3651198" y="360678"/>
                    <a:pt x="4339884" y="907924"/>
                    <a:pt x="4760307" y="1608408"/>
                  </a:cubicBezTo>
                  <a:cubicBezTo>
                    <a:pt x="5188180" y="2321320"/>
                    <a:pt x="5338357" y="3192822"/>
                    <a:pt x="5108574" y="4050383"/>
                  </a:cubicBezTo>
                  <a:cubicBezTo>
                    <a:pt x="4880820" y="4900373"/>
                    <a:pt x="4152841" y="5098512"/>
                    <a:pt x="3434916" y="5503134"/>
                  </a:cubicBezTo>
                  <a:cubicBezTo>
                    <a:pt x="2717099" y="5907783"/>
                    <a:pt x="2005568" y="6266474"/>
                    <a:pt x="1137841" y="6033968"/>
                  </a:cubicBezTo>
                  <a:cubicBezTo>
                    <a:pt x="783079" y="5938910"/>
                    <a:pt x="479573" y="5790114"/>
                    <a:pt x="217555" y="5598945"/>
                  </a:cubicBezTo>
                  <a:lnTo>
                    <a:pt x="0" y="5419622"/>
                  </a:lnTo>
                  <a:lnTo>
                    <a:pt x="0" y="4571683"/>
                  </a:lnTo>
                  <a:lnTo>
                    <a:pt x="18056" y="4599282"/>
                  </a:lnTo>
                  <a:cubicBezTo>
                    <a:pt x="124071" y="4746782"/>
                    <a:pt x="237002" y="4875718"/>
                    <a:pt x="358324" y="4988154"/>
                  </a:cubicBezTo>
                  <a:cubicBezTo>
                    <a:pt x="621323" y="5231809"/>
                    <a:pt x="923667" y="5396979"/>
                    <a:pt x="1282741" y="5493193"/>
                  </a:cubicBezTo>
                  <a:cubicBezTo>
                    <a:pt x="1573894" y="5571207"/>
                    <a:pt x="1856732" y="5563878"/>
                    <a:pt x="2172794" y="5470630"/>
                  </a:cubicBezTo>
                  <a:cubicBezTo>
                    <a:pt x="2498985" y="5374183"/>
                    <a:pt x="2832844" y="5193315"/>
                    <a:pt x="3146893" y="5016296"/>
                  </a:cubicBezTo>
                  <a:cubicBezTo>
                    <a:pt x="3293538" y="4933641"/>
                    <a:pt x="3436182" y="4861160"/>
                    <a:pt x="3574114" y="4791124"/>
                  </a:cubicBezTo>
                  <a:cubicBezTo>
                    <a:pt x="3841238" y="4655550"/>
                    <a:pt x="4071901" y="4538375"/>
                    <a:pt x="4244948" y="4392664"/>
                  </a:cubicBezTo>
                  <a:cubicBezTo>
                    <a:pt x="4405844" y="4257259"/>
                    <a:pt x="4501845" y="4106204"/>
                    <a:pt x="4556385" y="3902656"/>
                  </a:cubicBezTo>
                  <a:cubicBezTo>
                    <a:pt x="4649063" y="3556776"/>
                    <a:pt x="4669271" y="3203187"/>
                    <a:pt x="4616354" y="2851680"/>
                  </a:cubicBezTo>
                  <a:cubicBezTo>
                    <a:pt x="4565198" y="2511774"/>
                    <a:pt x="4448474" y="2188147"/>
                    <a:pt x="4269266" y="1889625"/>
                  </a:cubicBezTo>
                  <a:cubicBezTo>
                    <a:pt x="3907781" y="1287586"/>
                    <a:pt x="3331245" y="854780"/>
                    <a:pt x="2645976" y="671162"/>
                  </a:cubicBezTo>
                  <a:cubicBezTo>
                    <a:pt x="2278249" y="572630"/>
                    <a:pt x="1952074" y="540526"/>
                    <a:pt x="1648930" y="573017"/>
                  </a:cubicBezTo>
                  <a:cubicBezTo>
                    <a:pt x="1351746" y="604901"/>
                    <a:pt x="1064785" y="700731"/>
                    <a:pt x="771768" y="865882"/>
                  </a:cubicBezTo>
                  <a:cubicBezTo>
                    <a:pt x="568061" y="980657"/>
                    <a:pt x="486465" y="1058486"/>
                    <a:pt x="433617" y="1119441"/>
                  </a:cubicBezTo>
                  <a:cubicBezTo>
                    <a:pt x="358307" y="1206256"/>
                    <a:pt x="292149" y="1323808"/>
                    <a:pt x="200571" y="1486480"/>
                  </a:cubicBezTo>
                  <a:cubicBezTo>
                    <a:pt x="156644" y="1564432"/>
                    <a:pt x="106654" y="1653214"/>
                    <a:pt x="47077" y="1753604"/>
                  </a:cubicBezTo>
                  <a:lnTo>
                    <a:pt x="0" y="1831655"/>
                  </a:lnTo>
                  <a:lnTo>
                    <a:pt x="0" y="751112"/>
                  </a:lnTo>
                  <a:lnTo>
                    <a:pt x="6994" y="742614"/>
                  </a:lnTo>
                  <a:cubicBezTo>
                    <a:pt x="117721" y="617683"/>
                    <a:pt x="259696" y="505222"/>
                    <a:pt x="484047" y="378777"/>
                  </a:cubicBezTo>
                  <a:cubicBezTo>
                    <a:pt x="932751" y="125890"/>
                    <a:pt x="1382831" y="1200"/>
                    <a:pt x="1869139" y="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Shape 19">
              <a:extLst>
                <a:ext uri="{FF2B5EF4-FFF2-40B4-BE49-F238E27FC236}">
                  <a16:creationId xmlns:a16="http://schemas.microsoft.com/office/drawing/2014/main" id="{4BBCC2F4-EFA7-4AF4-B538-AC4022D90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319367"/>
              <a:ext cx="5217956" cy="6100079"/>
            </a:xfrm>
            <a:custGeom>
              <a:avLst/>
              <a:gdLst>
                <a:gd name="connsiteX0" fmla="*/ 1951393 w 5217956"/>
                <a:gd name="connsiteY0" fmla="*/ 82 h 6100079"/>
                <a:gd name="connsiteX1" fmla="*/ 2855177 w 5217956"/>
                <a:gd name="connsiteY1" fmla="*/ 125419 h 6100079"/>
                <a:gd name="connsiteX2" fmla="*/ 4779341 w 5217956"/>
                <a:gd name="connsiteY2" fmla="*/ 1591542 h 6100079"/>
                <a:gd name="connsiteX3" fmla="*/ 5108573 w 5217956"/>
                <a:gd name="connsiteY3" fmla="*/ 4028416 h 6100079"/>
                <a:gd name="connsiteX4" fmla="*/ 3459358 w 5217956"/>
                <a:gd name="connsiteY4" fmla="*/ 5487716 h 6100079"/>
                <a:gd name="connsiteX5" fmla="*/ 1203274 w 5217956"/>
                <a:gd name="connsiteY5" fmla="*/ 6029534 h 6100079"/>
                <a:gd name="connsiteX6" fmla="*/ 59920 w 5217956"/>
                <a:gd name="connsiteY6" fmla="*/ 5396467 h 6100079"/>
                <a:gd name="connsiteX7" fmla="*/ 0 w 5217956"/>
                <a:gd name="connsiteY7" fmla="*/ 5333382 h 6100079"/>
                <a:gd name="connsiteX8" fmla="*/ 0 w 5217956"/>
                <a:gd name="connsiteY8" fmla="*/ 4205833 h 6100079"/>
                <a:gd name="connsiteX9" fmla="*/ 58036 w 5217956"/>
                <a:gd name="connsiteY9" fmla="*/ 4310048 h 6100079"/>
                <a:gd name="connsiteX10" fmla="*/ 520779 w 5217956"/>
                <a:gd name="connsiteY10" fmla="*/ 4907591 h 6100079"/>
                <a:gd name="connsiteX11" fmla="*/ 1377154 w 5217956"/>
                <a:gd name="connsiteY11" fmla="*/ 5380604 h 6100079"/>
                <a:gd name="connsiteX12" fmla="*/ 3123340 w 5217956"/>
                <a:gd name="connsiteY12" fmla="*/ 4905715 h 6100079"/>
                <a:gd name="connsiteX13" fmla="*/ 3547863 w 5217956"/>
                <a:gd name="connsiteY13" fmla="*/ 4676342 h 6100079"/>
                <a:gd name="connsiteX14" fmla="*/ 4186753 w 5217956"/>
                <a:gd name="connsiteY14" fmla="*/ 4289376 h 6100079"/>
                <a:gd name="connsiteX15" fmla="*/ 4459565 w 5217956"/>
                <a:gd name="connsiteY15" fmla="*/ 3854399 h 6100079"/>
                <a:gd name="connsiteX16" fmla="*/ 4521015 w 5217956"/>
                <a:gd name="connsiteY16" fmla="*/ 2849377 h 6100079"/>
                <a:gd name="connsiteX17" fmla="*/ 4199723 w 5217956"/>
                <a:gd name="connsiteY17" fmla="*/ 1931213 h 6100079"/>
                <a:gd name="connsiteX18" fmla="*/ 2681217 w 5217956"/>
                <a:gd name="connsiteY18" fmla="*/ 774211 h 6100079"/>
                <a:gd name="connsiteX19" fmla="*/ 926547 w 5217956"/>
                <a:gd name="connsiteY19" fmla="*/ 967112 h 6100079"/>
                <a:gd name="connsiteX20" fmla="*/ 622677 w 5217956"/>
                <a:gd name="connsiteY20" fmla="*/ 1197863 h 6100079"/>
                <a:gd name="connsiteX21" fmla="*/ 404892 w 5217956"/>
                <a:gd name="connsiteY21" fmla="*/ 1547314 h 6100079"/>
                <a:gd name="connsiteX22" fmla="*/ 40135 w 5217956"/>
                <a:gd name="connsiteY22" fmla="*/ 2159090 h 6100079"/>
                <a:gd name="connsiteX23" fmla="*/ 0 w 5217956"/>
                <a:gd name="connsiteY23" fmla="*/ 2219367 h 6100079"/>
                <a:gd name="connsiteX24" fmla="*/ 0 w 5217956"/>
                <a:gd name="connsiteY24" fmla="*/ 915659 h 6100079"/>
                <a:gd name="connsiteX25" fmla="*/ 58609 w 5217956"/>
                <a:gd name="connsiteY25" fmla="*/ 828051 h 6100079"/>
                <a:gd name="connsiteX26" fmla="*/ 590688 w 5217956"/>
                <a:gd name="connsiteY26" fmla="*/ 385385 h 6100079"/>
                <a:gd name="connsiteX27" fmla="*/ 1951393 w 5217956"/>
                <a:gd name="connsiteY27"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217956" h="6100079">
                  <a:moveTo>
                    <a:pt x="1951393" y="82"/>
                  </a:moveTo>
                  <a:cubicBezTo>
                    <a:pt x="2237631" y="-2119"/>
                    <a:pt x="2536431" y="40011"/>
                    <a:pt x="2855177" y="125419"/>
                  </a:cubicBezTo>
                  <a:cubicBezTo>
                    <a:pt x="3697704" y="351173"/>
                    <a:pt x="4370490" y="894159"/>
                    <a:pt x="4779341" y="1591542"/>
                  </a:cubicBezTo>
                  <a:cubicBezTo>
                    <a:pt x="5195534" y="2301324"/>
                    <a:pt x="5338356" y="3170855"/>
                    <a:pt x="5108573" y="4028416"/>
                  </a:cubicBezTo>
                  <a:cubicBezTo>
                    <a:pt x="4880819" y="4878406"/>
                    <a:pt x="4165603" y="5079965"/>
                    <a:pt x="3459358" y="5487716"/>
                  </a:cubicBezTo>
                  <a:cubicBezTo>
                    <a:pt x="2753114" y="5895466"/>
                    <a:pt x="2053264" y="6257288"/>
                    <a:pt x="1203274" y="6029534"/>
                  </a:cubicBezTo>
                  <a:cubicBezTo>
                    <a:pt x="739884" y="5905369"/>
                    <a:pt x="366399" y="5685345"/>
                    <a:pt x="59920" y="5396467"/>
                  </a:cubicBezTo>
                  <a:lnTo>
                    <a:pt x="0" y="5333382"/>
                  </a:lnTo>
                  <a:lnTo>
                    <a:pt x="0" y="4205833"/>
                  </a:lnTo>
                  <a:lnTo>
                    <a:pt x="58036" y="4310048"/>
                  </a:lnTo>
                  <a:cubicBezTo>
                    <a:pt x="197935" y="4550245"/>
                    <a:pt x="350594" y="4747142"/>
                    <a:pt x="520779" y="4907591"/>
                  </a:cubicBezTo>
                  <a:cubicBezTo>
                    <a:pt x="763600" y="5136565"/>
                    <a:pt x="1043821" y="5291288"/>
                    <a:pt x="1377154" y="5380604"/>
                  </a:cubicBezTo>
                  <a:cubicBezTo>
                    <a:pt x="1963029" y="5537589"/>
                    <a:pt x="2470519" y="5282804"/>
                    <a:pt x="3123340" y="4905715"/>
                  </a:cubicBezTo>
                  <a:cubicBezTo>
                    <a:pt x="3269800" y="4821157"/>
                    <a:pt x="3411134" y="4747512"/>
                    <a:pt x="3547863" y="4676342"/>
                  </a:cubicBezTo>
                  <a:cubicBezTo>
                    <a:pt x="3804497" y="4542710"/>
                    <a:pt x="4026085" y="4427393"/>
                    <a:pt x="4186753" y="4289376"/>
                  </a:cubicBezTo>
                  <a:cubicBezTo>
                    <a:pt x="4329009" y="4167293"/>
                    <a:pt x="4410589" y="4037181"/>
                    <a:pt x="4459565" y="3854399"/>
                  </a:cubicBezTo>
                  <a:cubicBezTo>
                    <a:pt x="4548302" y="3523229"/>
                    <a:pt x="4568981" y="3185183"/>
                    <a:pt x="4521015" y="2849377"/>
                  </a:cubicBezTo>
                  <a:cubicBezTo>
                    <a:pt x="4474709" y="2524680"/>
                    <a:pt x="4366564" y="2215756"/>
                    <a:pt x="4199723" y="1931213"/>
                  </a:cubicBezTo>
                  <a:cubicBezTo>
                    <a:pt x="3863270" y="1357325"/>
                    <a:pt x="3323982" y="946439"/>
                    <a:pt x="2681217" y="774211"/>
                  </a:cubicBezTo>
                  <a:cubicBezTo>
                    <a:pt x="2001139" y="591984"/>
                    <a:pt x="1476322" y="649699"/>
                    <a:pt x="926547" y="967112"/>
                  </a:cubicBezTo>
                  <a:cubicBezTo>
                    <a:pt x="740730" y="1074393"/>
                    <a:pt x="668642" y="1143989"/>
                    <a:pt x="622677" y="1197863"/>
                  </a:cubicBezTo>
                  <a:cubicBezTo>
                    <a:pt x="555599" y="1276450"/>
                    <a:pt x="492360" y="1390031"/>
                    <a:pt x="404892" y="1547314"/>
                  </a:cubicBezTo>
                  <a:cubicBezTo>
                    <a:pt x="317047" y="1705133"/>
                    <a:pt x="204816" y="1906756"/>
                    <a:pt x="40135" y="2159090"/>
                  </a:cubicBezTo>
                  <a:lnTo>
                    <a:pt x="0" y="2219367"/>
                  </a:lnTo>
                  <a:lnTo>
                    <a:pt x="0" y="915659"/>
                  </a:lnTo>
                  <a:lnTo>
                    <a:pt x="58609" y="828051"/>
                  </a:lnTo>
                  <a:cubicBezTo>
                    <a:pt x="177453" y="670481"/>
                    <a:pt x="325846" y="538291"/>
                    <a:pt x="590688" y="385385"/>
                  </a:cubicBezTo>
                  <a:cubicBezTo>
                    <a:pt x="1032158" y="130559"/>
                    <a:pt x="1474329" y="3750"/>
                    <a:pt x="1951393"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Shape 20">
              <a:extLst>
                <a:ext uri="{FF2B5EF4-FFF2-40B4-BE49-F238E27FC236}">
                  <a16:creationId xmlns:a16="http://schemas.microsoft.com/office/drawing/2014/main" id="{2A9D1364-B6A3-44CB-9FBA-C528F0CE90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319367"/>
              <a:ext cx="5217957" cy="6100079"/>
            </a:xfrm>
            <a:custGeom>
              <a:avLst/>
              <a:gdLst>
                <a:gd name="connsiteX0" fmla="*/ 1951394 w 5217957"/>
                <a:gd name="connsiteY0" fmla="*/ 82 h 6100079"/>
                <a:gd name="connsiteX1" fmla="*/ 2855178 w 5217957"/>
                <a:gd name="connsiteY1" fmla="*/ 125419 h 6100079"/>
                <a:gd name="connsiteX2" fmla="*/ 4779341 w 5217957"/>
                <a:gd name="connsiteY2" fmla="*/ 1591542 h 6100079"/>
                <a:gd name="connsiteX3" fmla="*/ 5108574 w 5217957"/>
                <a:gd name="connsiteY3" fmla="*/ 4028416 h 6100079"/>
                <a:gd name="connsiteX4" fmla="*/ 3459359 w 5217957"/>
                <a:gd name="connsiteY4" fmla="*/ 5487716 h 6100079"/>
                <a:gd name="connsiteX5" fmla="*/ 1203275 w 5217957"/>
                <a:gd name="connsiteY5" fmla="*/ 6029534 h 6100079"/>
                <a:gd name="connsiteX6" fmla="*/ 59921 w 5217957"/>
                <a:gd name="connsiteY6" fmla="*/ 5396467 h 6100079"/>
                <a:gd name="connsiteX7" fmla="*/ 0 w 5217957"/>
                <a:gd name="connsiteY7" fmla="*/ 5333381 h 6100079"/>
                <a:gd name="connsiteX8" fmla="*/ 0 w 5217957"/>
                <a:gd name="connsiteY8" fmla="*/ 4427327 h 6100079"/>
                <a:gd name="connsiteX9" fmla="*/ 112056 w 5217957"/>
                <a:gd name="connsiteY9" fmla="*/ 4602502 h 6100079"/>
                <a:gd name="connsiteX10" fmla="*/ 443875 w 5217957"/>
                <a:gd name="connsiteY10" fmla="*/ 4989110 h 6100079"/>
                <a:gd name="connsiteX11" fmla="*/ 1348175 w 5217957"/>
                <a:gd name="connsiteY11" fmla="*/ 5488759 h 6100079"/>
                <a:gd name="connsiteX12" fmla="*/ 2221463 w 5217957"/>
                <a:gd name="connsiteY12" fmla="*/ 5461704 h 6100079"/>
                <a:gd name="connsiteX13" fmla="*/ 3179339 w 5217957"/>
                <a:gd name="connsiteY13" fmla="*/ 5003023 h 6100079"/>
                <a:gd name="connsiteX14" fmla="*/ 3599638 w 5217957"/>
                <a:gd name="connsiteY14" fmla="*/ 4775996 h 6100079"/>
                <a:gd name="connsiteX15" fmla="*/ 4259765 w 5217957"/>
                <a:gd name="connsiteY15" fmla="*/ 4374667 h 6100079"/>
                <a:gd name="connsiteX16" fmla="*/ 4567742 w 5217957"/>
                <a:gd name="connsiteY16" fmla="*/ 3883732 h 6100079"/>
                <a:gd name="connsiteX17" fmla="*/ 4631929 w 5217957"/>
                <a:gd name="connsiteY17" fmla="*/ 2833886 h 6100079"/>
                <a:gd name="connsiteX18" fmla="*/ 4296412 w 5217957"/>
                <a:gd name="connsiteY18" fmla="*/ 1874932 h 6100079"/>
                <a:gd name="connsiteX19" fmla="*/ 2710219 w 5217957"/>
                <a:gd name="connsiteY19" fmla="*/ 666410 h 6100079"/>
                <a:gd name="connsiteX20" fmla="*/ 1732642 w 5217957"/>
                <a:gd name="connsiteY20" fmla="*/ 573480 h 6100079"/>
                <a:gd name="connsiteX21" fmla="*/ 870621 w 5217957"/>
                <a:gd name="connsiteY21" fmla="*/ 870402 h 6100079"/>
                <a:gd name="connsiteX22" fmla="*/ 537555 w 5217957"/>
                <a:gd name="connsiteY22" fmla="*/ 1125324 h 6100079"/>
                <a:gd name="connsiteX23" fmla="*/ 306995 w 5217957"/>
                <a:gd name="connsiteY23" fmla="*/ 1493030 h 6100079"/>
                <a:gd name="connsiteX24" fmla="*/ 23579 w 5217957"/>
                <a:gd name="connsiteY24" fmla="*/ 1977465 h 6100079"/>
                <a:gd name="connsiteX25" fmla="*/ 0 w 5217957"/>
                <a:gd name="connsiteY25" fmla="*/ 2014291 h 6100079"/>
                <a:gd name="connsiteX26" fmla="*/ 0 w 5217957"/>
                <a:gd name="connsiteY26" fmla="*/ 915660 h 6100079"/>
                <a:gd name="connsiteX27" fmla="*/ 58609 w 5217957"/>
                <a:gd name="connsiteY27" fmla="*/ 828051 h 6100079"/>
                <a:gd name="connsiteX28" fmla="*/ 590689 w 5217957"/>
                <a:gd name="connsiteY28" fmla="*/ 385385 h 6100079"/>
                <a:gd name="connsiteX29" fmla="*/ 1951394 w 5217957"/>
                <a:gd name="connsiteY29"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7957" h="6100079">
                  <a:moveTo>
                    <a:pt x="1951394" y="82"/>
                  </a:moveTo>
                  <a:cubicBezTo>
                    <a:pt x="2237632" y="-2119"/>
                    <a:pt x="2536431" y="40011"/>
                    <a:pt x="2855178" y="125419"/>
                  </a:cubicBezTo>
                  <a:cubicBezTo>
                    <a:pt x="3697704" y="351173"/>
                    <a:pt x="4370491" y="894159"/>
                    <a:pt x="4779341" y="1591542"/>
                  </a:cubicBezTo>
                  <a:cubicBezTo>
                    <a:pt x="5195535" y="2301324"/>
                    <a:pt x="5338357" y="3170855"/>
                    <a:pt x="5108574" y="4028416"/>
                  </a:cubicBezTo>
                  <a:cubicBezTo>
                    <a:pt x="4880820" y="4878406"/>
                    <a:pt x="4165604" y="5079965"/>
                    <a:pt x="3459359" y="5487716"/>
                  </a:cubicBezTo>
                  <a:cubicBezTo>
                    <a:pt x="2753115" y="5895466"/>
                    <a:pt x="2053265" y="6257288"/>
                    <a:pt x="1203275" y="6029534"/>
                  </a:cubicBezTo>
                  <a:cubicBezTo>
                    <a:pt x="739885" y="5905369"/>
                    <a:pt x="366400" y="5685345"/>
                    <a:pt x="59921" y="5396467"/>
                  </a:cubicBezTo>
                  <a:lnTo>
                    <a:pt x="0" y="5333381"/>
                  </a:lnTo>
                  <a:lnTo>
                    <a:pt x="0" y="4427327"/>
                  </a:lnTo>
                  <a:lnTo>
                    <a:pt x="112056" y="4602502"/>
                  </a:lnTo>
                  <a:cubicBezTo>
                    <a:pt x="215300" y="4749260"/>
                    <a:pt x="325419" y="4877443"/>
                    <a:pt x="443875" y="4989110"/>
                  </a:cubicBezTo>
                  <a:cubicBezTo>
                    <a:pt x="700709" y="5231113"/>
                    <a:pt x="996455" y="5394516"/>
                    <a:pt x="1348175" y="5488759"/>
                  </a:cubicBezTo>
                  <a:cubicBezTo>
                    <a:pt x="1633379" y="5565179"/>
                    <a:pt x="1910917" y="5556430"/>
                    <a:pt x="2221463" y="5461704"/>
                  </a:cubicBezTo>
                  <a:cubicBezTo>
                    <a:pt x="2541923" y="5363721"/>
                    <a:pt x="2870374" y="5181404"/>
                    <a:pt x="3179339" y="5003023"/>
                  </a:cubicBezTo>
                  <a:cubicBezTo>
                    <a:pt x="3323713" y="4919760"/>
                    <a:pt x="3463978" y="4846641"/>
                    <a:pt x="3599638" y="4775996"/>
                  </a:cubicBezTo>
                  <a:cubicBezTo>
                    <a:pt x="3862436" y="4639263"/>
                    <a:pt x="4089314" y="4521074"/>
                    <a:pt x="4259765" y="4374667"/>
                  </a:cubicBezTo>
                  <a:cubicBezTo>
                    <a:pt x="4418282" y="4238625"/>
                    <a:pt x="4513201" y="4087280"/>
                    <a:pt x="4567742" y="3883732"/>
                  </a:cubicBezTo>
                  <a:cubicBezTo>
                    <a:pt x="4660420" y="3537853"/>
                    <a:pt x="4682033" y="3184640"/>
                    <a:pt x="4631929" y="2833886"/>
                  </a:cubicBezTo>
                  <a:cubicBezTo>
                    <a:pt x="4583584" y="2494734"/>
                    <a:pt x="4470646" y="2172121"/>
                    <a:pt x="4296412" y="1874932"/>
                  </a:cubicBezTo>
                  <a:cubicBezTo>
                    <a:pt x="3944879" y="1275559"/>
                    <a:pt x="3381537" y="846289"/>
                    <a:pt x="2710219" y="666410"/>
                  </a:cubicBezTo>
                  <a:cubicBezTo>
                    <a:pt x="2349955" y="569877"/>
                    <a:pt x="2030161" y="539483"/>
                    <a:pt x="1732642" y="573480"/>
                  </a:cubicBezTo>
                  <a:cubicBezTo>
                    <a:pt x="1440866" y="606814"/>
                    <a:pt x="1158880" y="703976"/>
                    <a:pt x="870621" y="870402"/>
                  </a:cubicBezTo>
                  <a:cubicBezTo>
                    <a:pt x="670160" y="986048"/>
                    <a:pt x="589753" y="1064195"/>
                    <a:pt x="537555" y="1125324"/>
                  </a:cubicBezTo>
                  <a:cubicBezTo>
                    <a:pt x="463218" y="1212400"/>
                    <a:pt x="397708" y="1330125"/>
                    <a:pt x="306995" y="1493030"/>
                  </a:cubicBezTo>
                  <a:cubicBezTo>
                    <a:pt x="234596" y="1623167"/>
                    <a:pt x="145436" y="1783409"/>
                    <a:pt x="23579" y="1977465"/>
                  </a:cubicBezTo>
                  <a:lnTo>
                    <a:pt x="0" y="2014291"/>
                  </a:lnTo>
                  <a:lnTo>
                    <a:pt x="0" y="915660"/>
                  </a:lnTo>
                  <a:lnTo>
                    <a:pt x="58609" y="828051"/>
                  </a:lnTo>
                  <a:cubicBezTo>
                    <a:pt x="177453" y="670481"/>
                    <a:pt x="325847" y="538291"/>
                    <a:pt x="590689" y="385385"/>
                  </a:cubicBezTo>
                  <a:cubicBezTo>
                    <a:pt x="1032159" y="130559"/>
                    <a:pt x="1474330" y="3750"/>
                    <a:pt x="1951394"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7" name="TextBox 6">
            <a:extLst>
              <a:ext uri="{FF2B5EF4-FFF2-40B4-BE49-F238E27FC236}">
                <a16:creationId xmlns:a16="http://schemas.microsoft.com/office/drawing/2014/main" id="{17EFDAF3-51AF-79D2-3C35-56975A052650}"/>
              </a:ext>
            </a:extLst>
          </p:cNvPr>
          <p:cNvSpPr txBox="1"/>
          <p:nvPr/>
        </p:nvSpPr>
        <p:spPr>
          <a:xfrm>
            <a:off x="219289" y="1243013"/>
            <a:ext cx="3854716" cy="4371974"/>
          </a:xfrm>
          <a:prstGeom prst="rect">
            <a:avLst/>
          </a:prstGeom>
        </p:spPr>
        <p:txBody>
          <a:bodyPr vert="horz" lIns="91440" tIns="45720" rIns="91440" bIns="45720" rtlCol="0" anchor="ctr">
            <a:normAutofit/>
          </a:bodyPr>
          <a:lstStyle/>
          <a:p>
            <a:pPr algn="ctr" fontAlgn="base">
              <a:lnSpc>
                <a:spcPct val="90000"/>
              </a:lnSpc>
              <a:spcBef>
                <a:spcPct val="0"/>
              </a:spcBef>
              <a:spcAft>
                <a:spcPts val="600"/>
              </a:spcAft>
            </a:pPr>
            <a:r>
              <a:rPr lang="en-US" sz="3600" b="1" kern="1200" dirty="0">
                <a:solidFill>
                  <a:srgbClr val="054EFE"/>
                </a:solidFill>
                <a:latin typeface="+mj-lt"/>
                <a:ea typeface="+mj-ea"/>
                <a:cs typeface="+mj-cs"/>
              </a:rPr>
              <a:t>Assignment </a:t>
            </a:r>
          </a:p>
          <a:p>
            <a:pPr algn="ctr" fontAlgn="base">
              <a:lnSpc>
                <a:spcPct val="90000"/>
              </a:lnSpc>
              <a:spcBef>
                <a:spcPct val="0"/>
              </a:spcBef>
              <a:spcAft>
                <a:spcPts val="600"/>
              </a:spcAft>
            </a:pPr>
            <a:r>
              <a:rPr lang="en-US" sz="3600" b="1" kern="1200" dirty="0">
                <a:solidFill>
                  <a:srgbClr val="054EFE"/>
                </a:solidFill>
                <a:latin typeface="+mj-lt"/>
                <a:ea typeface="+mj-ea"/>
                <a:cs typeface="+mj-cs"/>
              </a:rPr>
              <a:t>closing activity </a:t>
            </a:r>
          </a:p>
          <a:p>
            <a:pPr algn="ctr" fontAlgn="base">
              <a:lnSpc>
                <a:spcPct val="90000"/>
              </a:lnSpc>
              <a:spcBef>
                <a:spcPct val="0"/>
              </a:spcBef>
              <a:spcAft>
                <a:spcPts val="600"/>
              </a:spcAft>
            </a:pPr>
            <a:r>
              <a:rPr lang="en-US" sz="3600" b="1" kern="1200" dirty="0">
                <a:solidFill>
                  <a:srgbClr val="054EFE"/>
                </a:solidFill>
                <a:latin typeface="+mj-lt"/>
                <a:ea typeface="+mj-ea"/>
                <a:cs typeface="+mj-cs"/>
              </a:rPr>
              <a:t>to transactions (2/2)</a:t>
            </a:r>
            <a:endParaRPr lang="en-US" sz="3600" b="1" dirty="0">
              <a:solidFill>
                <a:srgbClr val="054EFE"/>
              </a:solidFill>
              <a:latin typeface="+mj-lt"/>
              <a:ea typeface="+mj-ea"/>
              <a:cs typeface="+mj-cs"/>
            </a:endParaRPr>
          </a:p>
        </p:txBody>
      </p:sp>
      <p:sp>
        <p:nvSpPr>
          <p:cNvPr id="2" name="Holder 2">
            <a:extLst>
              <a:ext uri="{FF2B5EF4-FFF2-40B4-BE49-F238E27FC236}">
                <a16:creationId xmlns:a16="http://schemas.microsoft.com/office/drawing/2014/main" id="{D8D6BB17-17FB-BA41-B7BD-0B9D6C29E85D}"/>
              </a:ext>
            </a:extLst>
          </p:cNvPr>
          <p:cNvSpPr txBox="1">
            <a:spLocks/>
          </p:cNvSpPr>
          <p:nvPr/>
        </p:nvSpPr>
        <p:spPr>
          <a:xfrm>
            <a:off x="0" y="6598530"/>
            <a:ext cx="12188824" cy="258578"/>
          </a:xfrm>
          <a:prstGeom prst="rect">
            <a:avLst/>
          </a:prstGeom>
        </p:spPr>
        <p:txBody>
          <a:bodyPr lIns="0" tIns="0" rIns="0" bIns="0"/>
          <a:lstStyle>
            <a:defPPr>
              <a:defRPr lang="fr-FR"/>
            </a:defPPr>
            <a:lvl1pPr marL="0" algn="ctr" defTabSz="914400" rtl="0" eaLnBrk="1" latinLnBrk="0" hangingPunct="1">
              <a:defRPr sz="849" b="0" i="0" kern="1200">
                <a:solidFill>
                  <a:schemeClr val="tx1">
                    <a:lumMod val="7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ts val="1173"/>
              </a:lnSpc>
              <a:spcBef>
                <a:spcPts val="127"/>
              </a:spcBef>
              <a:spcAft>
                <a:spcPts val="0"/>
              </a:spcAft>
              <a:buClrTx/>
              <a:buSzTx/>
              <a:buFontTx/>
              <a:buNone/>
              <a:tabLst/>
              <a:defRPr/>
            </a:pPr>
            <a:r>
              <a:rPr kumimoji="0" lang="fr-FR" sz="849" b="0" i="0" u="none" strike="noStrike" kern="1200" cap="none" spc="-3" normalizeH="0" baseline="0" noProof="0">
                <a:ln>
                  <a:noFill/>
                </a:ln>
                <a:solidFill>
                  <a:srgbClr val="1F4A6F"/>
                </a:solidFill>
                <a:effectLst/>
                <a:uLnTx/>
                <a:uFillTx/>
                <a:latin typeface="+mj-lt"/>
                <a:ea typeface="Open Sans Light" panose="020B0306030504020204" pitchFamily="34" charset="0"/>
                <a:cs typeface="Open Sans Light" panose="020B0306030504020204" pitchFamily="34" charset="0"/>
              </a:rPr>
              <a:t>© 2023 APSIA</a:t>
            </a:r>
            <a:r>
              <a:rPr kumimoji="0" lang="fr-FR" sz="849" b="0" i="0" u="none" strike="noStrike" kern="1200" cap="none" spc="-6" normalizeH="0" baseline="0" noProof="0">
                <a:ln>
                  <a:noFill/>
                </a:ln>
                <a:solidFill>
                  <a:srgbClr val="1F4A6F"/>
                </a:solidFill>
                <a:effectLst/>
                <a:uLnTx/>
                <a:uFillTx/>
                <a:latin typeface="+mj-lt"/>
                <a:ea typeface="Open Sans Light" panose="020B0306030504020204" pitchFamily="34" charset="0"/>
                <a:cs typeface="Open Sans Light" panose="020B0306030504020204" pitchFamily="34" charset="0"/>
              </a:rPr>
              <a:t>– Tous droits réservés</a:t>
            </a:r>
          </a:p>
        </p:txBody>
      </p:sp>
      <p:pic>
        <p:nvPicPr>
          <p:cNvPr id="3" name="Picture 2" descr="Apsia, expert en transformation digitale et de projets Cloud ERP, CRM, Data">
            <a:extLst>
              <a:ext uri="{FF2B5EF4-FFF2-40B4-BE49-F238E27FC236}">
                <a16:creationId xmlns:a16="http://schemas.microsoft.com/office/drawing/2014/main" id="{C003139F-50AC-AEB3-8A3F-9EA3D622C1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073" y="6487712"/>
            <a:ext cx="609389" cy="233599"/>
          </a:xfrm>
          <a:prstGeom prst="rect">
            <a:avLst/>
          </a:prstGeom>
          <a:noFill/>
          <a:extLst>
            <a:ext uri="{909E8E84-426E-40DD-AFC4-6F175D3DCCD1}">
              <a14:hiddenFill xmlns:a14="http://schemas.microsoft.com/office/drawing/2010/main">
                <a:solidFill>
                  <a:srgbClr val="FFFFFF"/>
                </a:solidFill>
              </a14:hiddenFill>
            </a:ext>
          </a:extLst>
        </p:spPr>
      </p:pic>
      <p:sp>
        <p:nvSpPr>
          <p:cNvPr id="5" name="Oval 4">
            <a:extLst>
              <a:ext uri="{FF2B5EF4-FFF2-40B4-BE49-F238E27FC236}">
                <a16:creationId xmlns:a16="http://schemas.microsoft.com/office/drawing/2014/main" id="{87E5498D-487A-00CB-DAC4-42BF32F13DDB}"/>
              </a:ext>
            </a:extLst>
          </p:cNvPr>
          <p:cNvSpPr/>
          <p:nvPr/>
        </p:nvSpPr>
        <p:spPr>
          <a:xfrm>
            <a:off x="10961090" y="259930"/>
            <a:ext cx="144000" cy="144000"/>
          </a:xfrm>
          <a:prstGeom prst="ellipse">
            <a:avLst/>
          </a:prstGeom>
          <a:solidFill>
            <a:srgbClr val="FF5C35"/>
          </a:solidFill>
          <a:ln>
            <a:solidFill>
              <a:srgbClr val="FF5C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Oval 5">
            <a:extLst>
              <a:ext uri="{FF2B5EF4-FFF2-40B4-BE49-F238E27FC236}">
                <a16:creationId xmlns:a16="http://schemas.microsoft.com/office/drawing/2014/main" id="{7F7E2FC0-36DE-5A9E-BB78-AE23EC68B1C4}"/>
              </a:ext>
            </a:extLst>
          </p:cNvPr>
          <p:cNvSpPr/>
          <p:nvPr/>
        </p:nvSpPr>
        <p:spPr>
          <a:xfrm>
            <a:off x="11318141" y="259930"/>
            <a:ext cx="144000" cy="144000"/>
          </a:xfrm>
          <a:prstGeom prst="ellipse">
            <a:avLst/>
          </a:prstGeom>
          <a:solidFill>
            <a:srgbClr val="FF5C35"/>
          </a:solidFill>
          <a:ln>
            <a:solidFill>
              <a:srgbClr val="FF5C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Oval 7">
            <a:extLst>
              <a:ext uri="{FF2B5EF4-FFF2-40B4-BE49-F238E27FC236}">
                <a16:creationId xmlns:a16="http://schemas.microsoft.com/office/drawing/2014/main" id="{6E2AADB0-0169-3F47-1172-34BACC618E79}"/>
              </a:ext>
            </a:extLst>
          </p:cNvPr>
          <p:cNvSpPr/>
          <p:nvPr/>
        </p:nvSpPr>
        <p:spPr>
          <a:xfrm>
            <a:off x="11675192" y="259930"/>
            <a:ext cx="144000" cy="144000"/>
          </a:xfrm>
          <a:prstGeom prst="ellipse">
            <a:avLst/>
          </a:prstGeom>
          <a:solidFill>
            <a:srgbClr val="FF5C35"/>
          </a:solidFill>
          <a:ln>
            <a:solidFill>
              <a:srgbClr val="FF5C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0" name="Elemento grafico 9">
            <a:extLst>
              <a:ext uri="{FF2B5EF4-FFF2-40B4-BE49-F238E27FC236}">
                <a16:creationId xmlns:a16="http://schemas.microsoft.com/office/drawing/2014/main" id="{9F8F46A2-68E2-D6F3-A89F-ABFD27BF109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519793" y="1088136"/>
            <a:ext cx="2299399" cy="1631249"/>
          </a:xfrm>
          <a:prstGeom prst="rect">
            <a:avLst/>
          </a:prstGeom>
        </p:spPr>
      </p:pic>
      <p:graphicFrame>
        <p:nvGraphicFramePr>
          <p:cNvPr id="22" name="Diagramma 21">
            <a:extLst>
              <a:ext uri="{FF2B5EF4-FFF2-40B4-BE49-F238E27FC236}">
                <a16:creationId xmlns:a16="http://schemas.microsoft.com/office/drawing/2014/main" id="{44F597C1-E59B-3781-9F48-49BBCA521254}"/>
              </a:ext>
            </a:extLst>
          </p:cNvPr>
          <p:cNvGraphicFramePr/>
          <p:nvPr>
            <p:extLst>
              <p:ext uri="{D42A27DB-BD31-4B8C-83A1-F6EECF244321}">
                <p14:modId xmlns:p14="http://schemas.microsoft.com/office/powerpoint/2010/main" val="3222566301"/>
              </p:ext>
            </p:extLst>
          </p:nvPr>
        </p:nvGraphicFramePr>
        <p:xfrm>
          <a:off x="5285232" y="1170432"/>
          <a:ext cx="6389960" cy="4599432"/>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363156268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46F1F2C8-798B-4CCE-A851-94AFAF350B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7" y="0"/>
            <a:ext cx="1218577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10C9C724-ABB6-7877-E617-9D633031DCB8}"/>
              </a:ext>
            </a:extLst>
          </p:cNvPr>
          <p:cNvSpPr txBox="1"/>
          <p:nvPr/>
        </p:nvSpPr>
        <p:spPr>
          <a:xfrm>
            <a:off x="74232" y="1914005"/>
            <a:ext cx="6335401" cy="812428"/>
          </a:xfrm>
          <a:prstGeom prst="rect">
            <a:avLst/>
          </a:prstGeom>
        </p:spPr>
        <p:txBody>
          <a:bodyPr vert="horz" lIns="91440" tIns="45720" rIns="91440" bIns="45720" rtlCol="0" anchor="b">
            <a:normAutofit lnSpcReduction="10000"/>
          </a:bodyPr>
          <a:lstStyle/>
          <a:p>
            <a:pPr algn="ctr" fontAlgn="base">
              <a:lnSpc>
                <a:spcPct val="90000"/>
              </a:lnSpc>
              <a:spcBef>
                <a:spcPct val="0"/>
              </a:spcBef>
              <a:spcAft>
                <a:spcPts val="600"/>
              </a:spcAft>
            </a:pPr>
            <a:r>
              <a:rPr lang="en-US" sz="5400" b="1" kern="1200" dirty="0">
                <a:solidFill>
                  <a:srgbClr val="054EFE"/>
                </a:solidFill>
                <a:latin typeface="+mj-lt"/>
                <a:ea typeface="+mj-ea"/>
                <a:cs typeface="+mj-cs"/>
              </a:rPr>
              <a:t>Advices and ideas</a:t>
            </a:r>
          </a:p>
        </p:txBody>
      </p:sp>
      <p:sp>
        <p:nvSpPr>
          <p:cNvPr id="15" name="Freeform: Shape 14">
            <a:extLst>
              <a:ext uri="{FF2B5EF4-FFF2-40B4-BE49-F238E27FC236}">
                <a16:creationId xmlns:a16="http://schemas.microsoft.com/office/drawing/2014/main" id="{755E9CD0-04B0-4A3C-B291-AD913379C7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6036" y="1"/>
            <a:ext cx="1134770"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Oval 16">
            <a:extLst>
              <a:ext uri="{FF2B5EF4-FFF2-40B4-BE49-F238E27FC236}">
                <a16:creationId xmlns:a16="http://schemas.microsoft.com/office/drawing/2014/main" id="{1DD8BF3B-6066-418C-8D1A-75C5E396FC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19533" y="2624479"/>
            <a:ext cx="812216" cy="812427"/>
          </a:xfrm>
          <a:prstGeom prst="ellipse">
            <a:avLst/>
          </a:prstGeom>
          <a:noFill/>
          <a:ln w="1270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Block Arc 18">
            <a:extLst>
              <a:ext uri="{FF2B5EF4-FFF2-40B4-BE49-F238E27FC236}">
                <a16:creationId xmlns:a16="http://schemas.microsoft.com/office/drawing/2014/main" id="{80BC66F9-7A74-4286-AD22-1174052CC2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909785" y="1202705"/>
            <a:ext cx="2387600" cy="2386978"/>
          </a:xfrm>
          <a:prstGeom prst="blockArc">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 name="Freeform: Shape 20">
            <a:extLst>
              <a:ext uri="{FF2B5EF4-FFF2-40B4-BE49-F238E27FC236}">
                <a16:creationId xmlns:a16="http://schemas.microsoft.com/office/drawing/2014/main" id="{D8142CC3-2B5C-48E6-9DF0-6C8ACBAF23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19533" y="0"/>
            <a:ext cx="2314648" cy="1550992"/>
          </a:xfrm>
          <a:custGeom>
            <a:avLst/>
            <a:gdLst>
              <a:gd name="connsiteX0" fmla="*/ 0 w 2315251"/>
              <a:gd name="connsiteY0" fmla="*/ 0 h 1550992"/>
              <a:gd name="connsiteX1" fmla="*/ 138700 w 2315251"/>
              <a:gd name="connsiteY1" fmla="*/ 0 h 1550992"/>
              <a:gd name="connsiteX2" fmla="*/ 138700 w 2315251"/>
              <a:gd name="connsiteY2" fmla="*/ 1361400 h 1550992"/>
              <a:gd name="connsiteX3" fmla="*/ 2107387 w 2315251"/>
              <a:gd name="connsiteY3" fmla="*/ 222673 h 1550992"/>
              <a:gd name="connsiteX4" fmla="*/ 1722420 w 2315251"/>
              <a:gd name="connsiteY4" fmla="*/ 0 h 1550992"/>
              <a:gd name="connsiteX5" fmla="*/ 1999436 w 2315251"/>
              <a:gd name="connsiteY5" fmla="*/ 0 h 1550992"/>
              <a:gd name="connsiteX6" fmla="*/ 2280549 w 2315251"/>
              <a:gd name="connsiteY6" fmla="*/ 162605 h 1550992"/>
              <a:gd name="connsiteX7" fmla="*/ 2305953 w 2315251"/>
              <a:gd name="connsiteY7" fmla="*/ 257336 h 1550992"/>
              <a:gd name="connsiteX8" fmla="*/ 2280549 w 2315251"/>
              <a:gd name="connsiteY8" fmla="*/ 282740 h 1550992"/>
              <a:gd name="connsiteX9" fmla="*/ 104026 w 2315251"/>
              <a:gd name="connsiteY9" fmla="*/ 1541710 h 1550992"/>
              <a:gd name="connsiteX10" fmla="*/ 69351 w 2315251"/>
              <a:gd name="connsiteY10" fmla="*/ 1550992 h 1550992"/>
              <a:gd name="connsiteX11" fmla="*/ 0 w 2315251"/>
              <a:gd name="connsiteY11" fmla="*/ 1481643 h 1550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15251" h="1550992">
                <a:moveTo>
                  <a:pt x="0" y="0"/>
                </a:moveTo>
                <a:lnTo>
                  <a:pt x="138700" y="0"/>
                </a:lnTo>
                <a:lnTo>
                  <a:pt x="138700" y="1361400"/>
                </a:lnTo>
                <a:lnTo>
                  <a:pt x="2107387" y="222673"/>
                </a:lnTo>
                <a:lnTo>
                  <a:pt x="1722420" y="0"/>
                </a:lnTo>
                <a:lnTo>
                  <a:pt x="1999436" y="0"/>
                </a:lnTo>
                <a:lnTo>
                  <a:pt x="2280549" y="162605"/>
                </a:lnTo>
                <a:cubicBezTo>
                  <a:pt x="2313720" y="181745"/>
                  <a:pt x="2325104" y="224155"/>
                  <a:pt x="2305953" y="257336"/>
                </a:cubicBezTo>
                <a:cubicBezTo>
                  <a:pt x="2299872" y="267889"/>
                  <a:pt x="2291101" y="276648"/>
                  <a:pt x="2280549" y="282740"/>
                </a:cubicBezTo>
                <a:lnTo>
                  <a:pt x="104026" y="1541710"/>
                </a:lnTo>
                <a:cubicBezTo>
                  <a:pt x="93484" y="1547802"/>
                  <a:pt x="81523" y="1551003"/>
                  <a:pt x="69351" y="1550992"/>
                </a:cubicBezTo>
                <a:cubicBezTo>
                  <a:pt x="31049" y="1550992"/>
                  <a:pt x="0" y="1519944"/>
                  <a:pt x="0" y="1481643"/>
                </a:cubicBezTo>
                <a:close/>
              </a:path>
            </a:pathLst>
          </a:custGeom>
          <a:solidFill>
            <a:schemeClr val="accent6"/>
          </a:solidFill>
          <a:ln w="9525" cap="flat">
            <a:noFill/>
            <a:prstDash val="solid"/>
            <a:miter/>
          </a:ln>
        </p:spPr>
        <p:txBody>
          <a:bodyPr rtlCol="0" anchor="ctr"/>
          <a:lstStyle/>
          <a:p>
            <a:endParaRPr lang="en-US" dirty="0"/>
          </a:p>
        </p:txBody>
      </p:sp>
      <p:cxnSp>
        <p:nvCxnSpPr>
          <p:cNvPr id="23" name="Straight Connector 22">
            <a:extLst>
              <a:ext uri="{FF2B5EF4-FFF2-40B4-BE49-F238E27FC236}">
                <a16:creationId xmlns:a16="http://schemas.microsoft.com/office/drawing/2014/main" id="{7B2D303B-3DD0-4319-9EAD-361847FEC71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721584" y="1331572"/>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25" name="Freeform: Shape 24">
            <a:extLst>
              <a:ext uri="{FF2B5EF4-FFF2-40B4-BE49-F238E27FC236}">
                <a16:creationId xmlns:a16="http://schemas.microsoft.com/office/drawing/2014/main" id="{46A89C79-8EF3-4AF9-B3D9-59A883F41C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02683" y="4112081"/>
            <a:ext cx="1186142" cy="1771650"/>
          </a:xfrm>
          <a:custGeom>
            <a:avLst/>
            <a:gdLst>
              <a:gd name="connsiteX0" fmla="*/ 61913 w 1186451"/>
              <a:gd name="connsiteY0" fmla="*/ 0 h 1771650"/>
              <a:gd name="connsiteX1" fmla="*/ 1186451 w 1186451"/>
              <a:gd name="connsiteY1" fmla="*/ 0 h 1771650"/>
              <a:gd name="connsiteX2" fmla="*/ 1186451 w 1186451"/>
              <a:gd name="connsiteY2" fmla="*/ 123825 h 1771650"/>
              <a:gd name="connsiteX3" fmla="*/ 123825 w 1186451"/>
              <a:gd name="connsiteY3" fmla="*/ 123825 h 1771650"/>
              <a:gd name="connsiteX4" fmla="*/ 123825 w 1186451"/>
              <a:gd name="connsiteY4" fmla="*/ 1647825 h 1771650"/>
              <a:gd name="connsiteX5" fmla="*/ 1186451 w 1186451"/>
              <a:gd name="connsiteY5" fmla="*/ 1647825 h 1771650"/>
              <a:gd name="connsiteX6" fmla="*/ 1186451 w 1186451"/>
              <a:gd name="connsiteY6" fmla="*/ 1771650 h 1771650"/>
              <a:gd name="connsiteX7" fmla="*/ 61913 w 1186451"/>
              <a:gd name="connsiteY7" fmla="*/ 1771650 h 1771650"/>
              <a:gd name="connsiteX8" fmla="*/ 0 w 1186451"/>
              <a:gd name="connsiteY8" fmla="*/ 1709738 h 1771650"/>
              <a:gd name="connsiteX9" fmla="*/ 0 w 1186451"/>
              <a:gd name="connsiteY9" fmla="*/ 61913 h 1771650"/>
              <a:gd name="connsiteX10" fmla="*/ 61913 w 1186451"/>
              <a:gd name="connsiteY10" fmla="*/ 0 h 177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6451" h="1771650">
                <a:moveTo>
                  <a:pt x="61913" y="0"/>
                </a:moveTo>
                <a:lnTo>
                  <a:pt x="1186451" y="0"/>
                </a:lnTo>
                <a:lnTo>
                  <a:pt x="1186451" y="123825"/>
                </a:lnTo>
                <a:lnTo>
                  <a:pt x="123825" y="123825"/>
                </a:lnTo>
                <a:lnTo>
                  <a:pt x="123825" y="1647825"/>
                </a:lnTo>
                <a:lnTo>
                  <a:pt x="1186451" y="1647825"/>
                </a:lnTo>
                <a:lnTo>
                  <a:pt x="1186451" y="1771650"/>
                </a:lnTo>
                <a:lnTo>
                  <a:pt x="61913" y="1771650"/>
                </a:lnTo>
                <a:cubicBezTo>
                  <a:pt x="27719" y="1771650"/>
                  <a:pt x="0" y="1743932"/>
                  <a:pt x="0" y="1709738"/>
                </a:cubicBez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27" name="Arc 26">
            <a:extLst>
              <a:ext uri="{FF2B5EF4-FFF2-40B4-BE49-F238E27FC236}">
                <a16:creationId xmlns:a16="http://schemas.microsoft.com/office/drawing/2014/main" id="{EFE5CE34-4543-42E5-B82C-1F3D12422C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992895">
            <a:off x="6085354" y="4145122"/>
            <a:ext cx="4082370"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9" name="Freeform: Shape 28">
            <a:extLst>
              <a:ext uri="{FF2B5EF4-FFF2-40B4-BE49-F238E27FC236}">
                <a16:creationId xmlns:a16="http://schemas.microsoft.com/office/drawing/2014/main" id="{72AF41FE-63D7-4695-81D2-66D2510E44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19533" y="4962670"/>
            <a:ext cx="2642664" cy="1895331"/>
          </a:xfrm>
          <a:custGeom>
            <a:avLst/>
            <a:gdLst>
              <a:gd name="connsiteX0" fmla="*/ 1321676 w 2643352"/>
              <a:gd name="connsiteY0" fmla="*/ 0 h 1895331"/>
              <a:gd name="connsiteX1" fmla="*/ 2643352 w 2643352"/>
              <a:gd name="connsiteY1" fmla="*/ 1321676 h 1895331"/>
              <a:gd name="connsiteX2" fmla="*/ 2539488 w 2643352"/>
              <a:gd name="connsiteY2" fmla="*/ 1836132 h 1895331"/>
              <a:gd name="connsiteX3" fmla="*/ 2510970 w 2643352"/>
              <a:gd name="connsiteY3" fmla="*/ 1895331 h 1895331"/>
              <a:gd name="connsiteX4" fmla="*/ 132382 w 2643352"/>
              <a:gd name="connsiteY4" fmla="*/ 1895331 h 1895331"/>
              <a:gd name="connsiteX5" fmla="*/ 103864 w 2643352"/>
              <a:gd name="connsiteY5" fmla="*/ 1836132 h 1895331"/>
              <a:gd name="connsiteX6" fmla="*/ 0 w 2643352"/>
              <a:gd name="connsiteY6" fmla="*/ 1321676 h 1895331"/>
              <a:gd name="connsiteX7" fmla="*/ 1321676 w 2643352"/>
              <a:gd name="connsiteY7" fmla="*/ 0 h 1895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43352" h="1895331">
                <a:moveTo>
                  <a:pt x="1321676" y="0"/>
                </a:moveTo>
                <a:cubicBezTo>
                  <a:pt x="2051617" y="0"/>
                  <a:pt x="2643352" y="591735"/>
                  <a:pt x="2643352" y="1321676"/>
                </a:cubicBezTo>
                <a:cubicBezTo>
                  <a:pt x="2643352" y="1504161"/>
                  <a:pt x="2606369" y="1678009"/>
                  <a:pt x="2539488" y="1836132"/>
                </a:cubicBezTo>
                <a:lnTo>
                  <a:pt x="2510970" y="1895331"/>
                </a:lnTo>
                <a:lnTo>
                  <a:pt x="132382" y="1895331"/>
                </a:lnTo>
                <a:lnTo>
                  <a:pt x="103864" y="1836132"/>
                </a:lnTo>
                <a:cubicBezTo>
                  <a:pt x="36984" y="1678009"/>
                  <a:pt x="0" y="1504161"/>
                  <a:pt x="0" y="1321676"/>
                </a:cubicBezTo>
                <a:cubicBezTo>
                  <a:pt x="0" y="591735"/>
                  <a:pt x="591735" y="0"/>
                  <a:pt x="1321676"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Holder 2">
            <a:extLst>
              <a:ext uri="{FF2B5EF4-FFF2-40B4-BE49-F238E27FC236}">
                <a16:creationId xmlns:a16="http://schemas.microsoft.com/office/drawing/2014/main" id="{B124DD04-A195-1294-44F3-1CF8B503F551}"/>
              </a:ext>
            </a:extLst>
          </p:cNvPr>
          <p:cNvSpPr txBox="1">
            <a:spLocks/>
          </p:cNvSpPr>
          <p:nvPr/>
        </p:nvSpPr>
        <p:spPr>
          <a:xfrm>
            <a:off x="0" y="6598530"/>
            <a:ext cx="12188824" cy="258578"/>
          </a:xfrm>
          <a:prstGeom prst="rect">
            <a:avLst/>
          </a:prstGeom>
        </p:spPr>
        <p:txBody>
          <a:bodyPr lIns="0" tIns="0" rIns="0" bIns="0"/>
          <a:lstStyle>
            <a:defPPr>
              <a:defRPr lang="fr-FR"/>
            </a:defPPr>
            <a:lvl1pPr marL="0" algn="ctr" defTabSz="914400" rtl="0" eaLnBrk="1" latinLnBrk="0" hangingPunct="1">
              <a:defRPr sz="849" b="0" i="0" kern="1200">
                <a:solidFill>
                  <a:schemeClr val="tx1">
                    <a:lumMod val="7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ts val="1173"/>
              </a:lnSpc>
              <a:spcBef>
                <a:spcPts val="127"/>
              </a:spcBef>
              <a:spcAft>
                <a:spcPts val="0"/>
              </a:spcAft>
              <a:buClrTx/>
              <a:buSzTx/>
              <a:buFontTx/>
              <a:buNone/>
              <a:tabLst/>
              <a:defRPr/>
            </a:pPr>
            <a:r>
              <a:rPr kumimoji="0" lang="fr-FR" sz="849" b="0" i="0" u="none" strike="noStrike" kern="1200" cap="none" spc="-3" normalizeH="0" baseline="0" noProof="0">
                <a:ln>
                  <a:noFill/>
                </a:ln>
                <a:solidFill>
                  <a:srgbClr val="1F4A6F"/>
                </a:solidFill>
                <a:effectLst/>
                <a:uLnTx/>
                <a:uFillTx/>
                <a:latin typeface="+mj-lt"/>
                <a:ea typeface="Open Sans Light" panose="020B0306030504020204" pitchFamily="34" charset="0"/>
                <a:cs typeface="Open Sans Light" panose="020B0306030504020204" pitchFamily="34" charset="0"/>
              </a:rPr>
              <a:t>© 2023 APSIA</a:t>
            </a:r>
            <a:r>
              <a:rPr kumimoji="0" lang="fr-FR" sz="849" b="0" i="0" u="none" strike="noStrike" kern="1200" cap="none" spc="-6" normalizeH="0" baseline="0" noProof="0">
                <a:ln>
                  <a:noFill/>
                </a:ln>
                <a:solidFill>
                  <a:srgbClr val="1F4A6F"/>
                </a:solidFill>
                <a:effectLst/>
                <a:uLnTx/>
                <a:uFillTx/>
                <a:latin typeface="+mj-lt"/>
                <a:ea typeface="Open Sans Light" panose="020B0306030504020204" pitchFamily="34" charset="0"/>
                <a:cs typeface="Open Sans Light" panose="020B0306030504020204" pitchFamily="34" charset="0"/>
              </a:rPr>
              <a:t>– Tous droits réservés</a:t>
            </a:r>
          </a:p>
        </p:txBody>
      </p:sp>
      <p:pic>
        <p:nvPicPr>
          <p:cNvPr id="3" name="Picture 2" descr="Apsia, expert en transformation digitale et de projets Cloud ERP, CRM, Data">
            <a:extLst>
              <a:ext uri="{FF2B5EF4-FFF2-40B4-BE49-F238E27FC236}">
                <a16:creationId xmlns:a16="http://schemas.microsoft.com/office/drawing/2014/main" id="{AACC3238-9FB7-B2D5-67A8-B4B4611F53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073" y="6487712"/>
            <a:ext cx="609389" cy="233599"/>
          </a:xfrm>
          <a:prstGeom prst="rect">
            <a:avLst/>
          </a:prstGeom>
          <a:noFill/>
          <a:extLst>
            <a:ext uri="{909E8E84-426E-40DD-AFC4-6F175D3DCCD1}">
              <a14:hiddenFill xmlns:a14="http://schemas.microsoft.com/office/drawing/2010/main">
                <a:solidFill>
                  <a:srgbClr val="FFFFFF"/>
                </a:solidFill>
              </a14:hiddenFill>
            </a:ext>
          </a:extLst>
        </p:spPr>
      </p:pic>
      <p:sp>
        <p:nvSpPr>
          <p:cNvPr id="5" name="Oval 4">
            <a:extLst>
              <a:ext uri="{FF2B5EF4-FFF2-40B4-BE49-F238E27FC236}">
                <a16:creationId xmlns:a16="http://schemas.microsoft.com/office/drawing/2014/main" id="{69224663-0871-0F37-E311-72E4D0906990}"/>
              </a:ext>
            </a:extLst>
          </p:cNvPr>
          <p:cNvSpPr/>
          <p:nvPr/>
        </p:nvSpPr>
        <p:spPr>
          <a:xfrm>
            <a:off x="10961090" y="259930"/>
            <a:ext cx="144000" cy="144000"/>
          </a:xfrm>
          <a:prstGeom prst="ellipse">
            <a:avLst/>
          </a:prstGeom>
          <a:solidFill>
            <a:srgbClr val="FF5C35"/>
          </a:solidFill>
          <a:ln>
            <a:solidFill>
              <a:srgbClr val="FF5C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Oval 5">
            <a:extLst>
              <a:ext uri="{FF2B5EF4-FFF2-40B4-BE49-F238E27FC236}">
                <a16:creationId xmlns:a16="http://schemas.microsoft.com/office/drawing/2014/main" id="{CE145BD0-67EE-E776-248E-67DD682249F4}"/>
              </a:ext>
            </a:extLst>
          </p:cNvPr>
          <p:cNvSpPr/>
          <p:nvPr/>
        </p:nvSpPr>
        <p:spPr>
          <a:xfrm>
            <a:off x="11318141" y="259930"/>
            <a:ext cx="144000" cy="144000"/>
          </a:xfrm>
          <a:prstGeom prst="ellipse">
            <a:avLst/>
          </a:prstGeom>
          <a:solidFill>
            <a:srgbClr val="FF5C35"/>
          </a:solidFill>
          <a:ln>
            <a:solidFill>
              <a:srgbClr val="FF5C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Oval 7">
            <a:extLst>
              <a:ext uri="{FF2B5EF4-FFF2-40B4-BE49-F238E27FC236}">
                <a16:creationId xmlns:a16="http://schemas.microsoft.com/office/drawing/2014/main" id="{6EE319F5-0184-38C4-0291-FF94A7C2D66D}"/>
              </a:ext>
            </a:extLst>
          </p:cNvPr>
          <p:cNvSpPr/>
          <p:nvPr/>
        </p:nvSpPr>
        <p:spPr>
          <a:xfrm>
            <a:off x="11675192" y="259930"/>
            <a:ext cx="144000" cy="144000"/>
          </a:xfrm>
          <a:prstGeom prst="ellipse">
            <a:avLst/>
          </a:prstGeom>
          <a:solidFill>
            <a:srgbClr val="FF5C35"/>
          </a:solidFill>
          <a:ln>
            <a:solidFill>
              <a:srgbClr val="FF5C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22" name="Immagine 21" descr="Immagine che contiene Elementi grafici, disegno, illustrazione, grafica&#10;&#10;Descrizione generata automaticamente">
            <a:extLst>
              <a:ext uri="{FF2B5EF4-FFF2-40B4-BE49-F238E27FC236}">
                <a16:creationId xmlns:a16="http://schemas.microsoft.com/office/drawing/2014/main" id="{8A76AB3D-E585-1EF0-0867-C32235204637}"/>
              </a:ext>
            </a:extLst>
          </p:cNvPr>
          <p:cNvPicPr>
            <a:picLocks noChangeAspect="1"/>
          </p:cNvPicPr>
          <p:nvPr/>
        </p:nvPicPr>
        <p:blipFill>
          <a:blip r:embed="rId4"/>
          <a:stretch>
            <a:fillRect/>
          </a:stretch>
        </p:blipFill>
        <p:spPr>
          <a:xfrm>
            <a:off x="2084929" y="3219542"/>
            <a:ext cx="2387599" cy="2387599"/>
          </a:xfrm>
          <a:prstGeom prst="rect">
            <a:avLst/>
          </a:prstGeom>
        </p:spPr>
      </p:pic>
    </p:spTree>
    <p:extLst>
      <p:ext uri="{BB962C8B-B14F-4D97-AF65-F5344CB8AC3E}">
        <p14:creationId xmlns:p14="http://schemas.microsoft.com/office/powerpoint/2010/main" val="236138894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FFD48BC7-DC40-47DE-87EE-9F4B6ECB9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Freeform: Shape 14">
            <a:extLst>
              <a:ext uri="{FF2B5EF4-FFF2-40B4-BE49-F238E27FC236}">
                <a16:creationId xmlns:a16="http://schemas.microsoft.com/office/drawing/2014/main" id="{E502BBC7-2C76-46F3-BC24-5985BC13D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4134" y="0"/>
            <a:ext cx="9960556"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solidFill>
              <a:srgbClr val="EFEFEF"/>
            </a:solidFill>
          </a:ln>
          <a:effectLst>
            <a:outerShdw blurRad="139700" sx="102000" sy="102000" algn="ctr" rotWithShape="0">
              <a:schemeClr val="bg1">
                <a:lumMod val="85000"/>
                <a:alpha val="3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7" name="Freeform: Shape 16">
            <a:extLst>
              <a:ext uri="{FF2B5EF4-FFF2-40B4-BE49-F238E27FC236}">
                <a16:creationId xmlns:a16="http://schemas.microsoft.com/office/drawing/2014/main" id="{C7F28D52-2A5F-4D23-81AE-7CB8B591C7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1371" y="0"/>
            <a:ext cx="9946082"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B668EDCE-6E4E-5B0E-4787-7A2D46D4C19B}"/>
              </a:ext>
            </a:extLst>
          </p:cNvPr>
          <p:cNvSpPr txBox="1"/>
          <p:nvPr/>
        </p:nvSpPr>
        <p:spPr>
          <a:xfrm>
            <a:off x="1523606" y="1999615"/>
            <a:ext cx="9141618" cy="2764028"/>
          </a:xfrm>
          <a:prstGeom prst="rect">
            <a:avLst/>
          </a:prstGeom>
        </p:spPr>
        <p:txBody>
          <a:bodyPr vert="horz" lIns="91440" tIns="45720" rIns="91440" bIns="45720" rtlCol="0" anchor="ctr">
            <a:normAutofit/>
          </a:bodyPr>
          <a:lstStyle/>
          <a:p>
            <a:pPr algn="ctr" fontAlgn="base">
              <a:lnSpc>
                <a:spcPct val="90000"/>
              </a:lnSpc>
              <a:spcBef>
                <a:spcPct val="0"/>
              </a:spcBef>
              <a:spcAft>
                <a:spcPts val="600"/>
              </a:spcAft>
            </a:pPr>
            <a:r>
              <a:rPr lang="en-US" sz="6000" b="1" kern="1200" dirty="0">
                <a:solidFill>
                  <a:srgbClr val="054EFE"/>
                </a:solidFill>
                <a:latin typeface="Brown"/>
                <a:ea typeface="+mj-ea"/>
                <a:cs typeface="+mj-cs"/>
              </a:rPr>
              <a:t>Thanks for your attention</a:t>
            </a:r>
          </a:p>
        </p:txBody>
      </p:sp>
      <p:sp>
        <p:nvSpPr>
          <p:cNvPr id="19" name="Rectangle 18">
            <a:extLst>
              <a:ext uri="{FF2B5EF4-FFF2-40B4-BE49-F238E27FC236}">
                <a16:creationId xmlns:a16="http://schemas.microsoft.com/office/drawing/2014/main" id="{3629484E-3792-4B3D-89AD-7C8A1ED0E0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7591" y="5524786"/>
            <a:ext cx="4753642" cy="274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Holder 2">
            <a:extLst>
              <a:ext uri="{FF2B5EF4-FFF2-40B4-BE49-F238E27FC236}">
                <a16:creationId xmlns:a16="http://schemas.microsoft.com/office/drawing/2014/main" id="{7B7152A1-F3DB-C5E0-B4D4-EF9EAE5748EF}"/>
              </a:ext>
            </a:extLst>
          </p:cNvPr>
          <p:cNvSpPr txBox="1">
            <a:spLocks/>
          </p:cNvSpPr>
          <p:nvPr/>
        </p:nvSpPr>
        <p:spPr>
          <a:xfrm>
            <a:off x="0" y="6598530"/>
            <a:ext cx="12188824" cy="258578"/>
          </a:xfrm>
          <a:prstGeom prst="rect">
            <a:avLst/>
          </a:prstGeom>
        </p:spPr>
        <p:txBody>
          <a:bodyPr lIns="0" tIns="0" rIns="0" bIns="0"/>
          <a:lstStyle>
            <a:defPPr>
              <a:defRPr lang="fr-FR"/>
            </a:defPPr>
            <a:lvl1pPr marL="0" algn="ctr" defTabSz="914400" rtl="0" eaLnBrk="1" latinLnBrk="0" hangingPunct="1">
              <a:defRPr sz="849" b="0" i="0" kern="1200">
                <a:solidFill>
                  <a:schemeClr val="tx1">
                    <a:lumMod val="7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ts val="1173"/>
              </a:lnSpc>
              <a:spcBef>
                <a:spcPts val="127"/>
              </a:spcBef>
              <a:spcAft>
                <a:spcPts val="0"/>
              </a:spcAft>
              <a:buClrTx/>
              <a:buSzTx/>
              <a:buFontTx/>
              <a:buNone/>
              <a:tabLst/>
              <a:defRPr/>
            </a:pPr>
            <a:r>
              <a:rPr kumimoji="0" lang="fr-FR" sz="849" b="0" i="0" u="none" strike="noStrike" kern="1200" cap="none" spc="-3" normalizeH="0" baseline="0" noProof="0">
                <a:ln>
                  <a:noFill/>
                </a:ln>
                <a:solidFill>
                  <a:srgbClr val="1F4A6F"/>
                </a:solidFill>
                <a:effectLst/>
                <a:uLnTx/>
                <a:uFillTx/>
                <a:latin typeface="+mj-lt"/>
                <a:ea typeface="Open Sans Light" panose="020B0306030504020204" pitchFamily="34" charset="0"/>
                <a:cs typeface="Open Sans Light" panose="020B0306030504020204" pitchFamily="34" charset="0"/>
              </a:rPr>
              <a:t>© 2023 APSIA</a:t>
            </a:r>
            <a:r>
              <a:rPr kumimoji="0" lang="fr-FR" sz="849" b="0" i="0" u="none" strike="noStrike" kern="1200" cap="none" spc="-6" normalizeH="0" baseline="0" noProof="0">
                <a:ln>
                  <a:noFill/>
                </a:ln>
                <a:solidFill>
                  <a:srgbClr val="1F4A6F"/>
                </a:solidFill>
                <a:effectLst/>
                <a:uLnTx/>
                <a:uFillTx/>
                <a:latin typeface="+mj-lt"/>
                <a:ea typeface="Open Sans Light" panose="020B0306030504020204" pitchFamily="34" charset="0"/>
                <a:cs typeface="Open Sans Light" panose="020B0306030504020204" pitchFamily="34" charset="0"/>
              </a:rPr>
              <a:t>– Tous droits réservés</a:t>
            </a:r>
          </a:p>
        </p:txBody>
      </p:sp>
      <p:pic>
        <p:nvPicPr>
          <p:cNvPr id="3" name="Picture 2" descr="Apsia, expert en transformation digitale et de projets Cloud ERP, CRM, Data">
            <a:extLst>
              <a:ext uri="{FF2B5EF4-FFF2-40B4-BE49-F238E27FC236}">
                <a16:creationId xmlns:a16="http://schemas.microsoft.com/office/drawing/2014/main" id="{75D19A99-7BCF-C348-BBF5-E959978593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073" y="6487712"/>
            <a:ext cx="609389" cy="233599"/>
          </a:xfrm>
          <a:prstGeom prst="rect">
            <a:avLst/>
          </a:prstGeom>
          <a:noFill/>
          <a:extLst>
            <a:ext uri="{909E8E84-426E-40DD-AFC4-6F175D3DCCD1}">
              <a14:hiddenFill xmlns:a14="http://schemas.microsoft.com/office/drawing/2010/main">
                <a:solidFill>
                  <a:srgbClr val="FFFFFF"/>
                </a:solidFill>
              </a14:hiddenFill>
            </a:ext>
          </a:extLst>
        </p:spPr>
      </p:pic>
      <p:sp>
        <p:nvSpPr>
          <p:cNvPr id="5" name="Oval 4">
            <a:extLst>
              <a:ext uri="{FF2B5EF4-FFF2-40B4-BE49-F238E27FC236}">
                <a16:creationId xmlns:a16="http://schemas.microsoft.com/office/drawing/2014/main" id="{AC3B38FE-FD53-A371-5FBD-398244D62265}"/>
              </a:ext>
            </a:extLst>
          </p:cNvPr>
          <p:cNvSpPr/>
          <p:nvPr/>
        </p:nvSpPr>
        <p:spPr>
          <a:xfrm>
            <a:off x="10961090" y="259930"/>
            <a:ext cx="144000" cy="144000"/>
          </a:xfrm>
          <a:prstGeom prst="ellipse">
            <a:avLst/>
          </a:prstGeom>
          <a:solidFill>
            <a:srgbClr val="FF5C35"/>
          </a:solidFill>
          <a:ln>
            <a:solidFill>
              <a:srgbClr val="FF5C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Oval 5">
            <a:extLst>
              <a:ext uri="{FF2B5EF4-FFF2-40B4-BE49-F238E27FC236}">
                <a16:creationId xmlns:a16="http://schemas.microsoft.com/office/drawing/2014/main" id="{BAD03E46-99EA-F407-A06A-F9B6CAB210A9}"/>
              </a:ext>
            </a:extLst>
          </p:cNvPr>
          <p:cNvSpPr/>
          <p:nvPr/>
        </p:nvSpPr>
        <p:spPr>
          <a:xfrm>
            <a:off x="11318141" y="259930"/>
            <a:ext cx="144000" cy="144000"/>
          </a:xfrm>
          <a:prstGeom prst="ellipse">
            <a:avLst/>
          </a:prstGeom>
          <a:solidFill>
            <a:srgbClr val="FF5C35"/>
          </a:solidFill>
          <a:ln>
            <a:solidFill>
              <a:srgbClr val="FF5C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Oval 7">
            <a:extLst>
              <a:ext uri="{FF2B5EF4-FFF2-40B4-BE49-F238E27FC236}">
                <a16:creationId xmlns:a16="http://schemas.microsoft.com/office/drawing/2014/main" id="{CCB50C21-EF8C-594E-E9EF-4FBB0F9EB4CE}"/>
              </a:ext>
            </a:extLst>
          </p:cNvPr>
          <p:cNvSpPr/>
          <p:nvPr/>
        </p:nvSpPr>
        <p:spPr>
          <a:xfrm>
            <a:off x="11675192" y="259930"/>
            <a:ext cx="144000" cy="144000"/>
          </a:xfrm>
          <a:prstGeom prst="ellipse">
            <a:avLst/>
          </a:prstGeom>
          <a:solidFill>
            <a:srgbClr val="FF5C35"/>
          </a:solidFill>
          <a:ln>
            <a:solidFill>
              <a:srgbClr val="FF5C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79716216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FFD48BC7-DC40-47DE-87EE-9F4B6ECB9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Freeform: Shape 14">
            <a:extLst>
              <a:ext uri="{FF2B5EF4-FFF2-40B4-BE49-F238E27FC236}">
                <a16:creationId xmlns:a16="http://schemas.microsoft.com/office/drawing/2014/main" id="{E502BBC7-2C76-46F3-BC24-5985BC13D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4134" y="0"/>
            <a:ext cx="9960556"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solidFill>
              <a:srgbClr val="EFEFEF"/>
            </a:solidFill>
          </a:ln>
          <a:effectLst>
            <a:outerShdw blurRad="139700" sx="102000" sy="102000" algn="ctr" rotWithShape="0">
              <a:schemeClr val="bg1">
                <a:lumMod val="85000"/>
                <a:alpha val="3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7" name="Freeform: Shape 16">
            <a:extLst>
              <a:ext uri="{FF2B5EF4-FFF2-40B4-BE49-F238E27FC236}">
                <a16:creationId xmlns:a16="http://schemas.microsoft.com/office/drawing/2014/main" id="{C7F28D52-2A5F-4D23-81AE-7CB8B591C7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1371" y="0"/>
            <a:ext cx="9946082"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B668EDCE-6E4E-5B0E-4787-7A2D46D4C19B}"/>
              </a:ext>
            </a:extLst>
          </p:cNvPr>
          <p:cNvSpPr txBox="1"/>
          <p:nvPr/>
        </p:nvSpPr>
        <p:spPr>
          <a:xfrm>
            <a:off x="1523606" y="1999615"/>
            <a:ext cx="9141618" cy="2764028"/>
          </a:xfrm>
          <a:prstGeom prst="rect">
            <a:avLst/>
          </a:prstGeom>
        </p:spPr>
        <p:txBody>
          <a:bodyPr vert="horz" lIns="91440" tIns="45720" rIns="91440" bIns="45720" rtlCol="0" anchor="ctr">
            <a:normAutofit/>
          </a:bodyPr>
          <a:lstStyle/>
          <a:p>
            <a:pPr algn="ctr" fontAlgn="base">
              <a:lnSpc>
                <a:spcPct val="90000"/>
              </a:lnSpc>
              <a:spcBef>
                <a:spcPct val="0"/>
              </a:spcBef>
              <a:spcAft>
                <a:spcPts val="600"/>
              </a:spcAft>
            </a:pPr>
            <a:r>
              <a:rPr lang="en-US" sz="6000" b="1" kern="1200" dirty="0">
                <a:solidFill>
                  <a:srgbClr val="054EFE"/>
                </a:solidFill>
                <a:latin typeface="Brown"/>
                <a:ea typeface="+mj-ea"/>
                <a:cs typeface="+mj-cs"/>
              </a:rPr>
              <a:t>Introduction</a:t>
            </a:r>
          </a:p>
        </p:txBody>
      </p:sp>
      <p:sp>
        <p:nvSpPr>
          <p:cNvPr id="19" name="Rectangle 18">
            <a:extLst>
              <a:ext uri="{FF2B5EF4-FFF2-40B4-BE49-F238E27FC236}">
                <a16:creationId xmlns:a16="http://schemas.microsoft.com/office/drawing/2014/main" id="{3629484E-3792-4B3D-89AD-7C8A1ED0E0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7591" y="5524786"/>
            <a:ext cx="4753642" cy="274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Holder 2">
            <a:extLst>
              <a:ext uri="{FF2B5EF4-FFF2-40B4-BE49-F238E27FC236}">
                <a16:creationId xmlns:a16="http://schemas.microsoft.com/office/drawing/2014/main" id="{7B7152A1-F3DB-C5E0-B4D4-EF9EAE5748EF}"/>
              </a:ext>
            </a:extLst>
          </p:cNvPr>
          <p:cNvSpPr txBox="1">
            <a:spLocks/>
          </p:cNvSpPr>
          <p:nvPr/>
        </p:nvSpPr>
        <p:spPr>
          <a:xfrm>
            <a:off x="0" y="6598530"/>
            <a:ext cx="12188824" cy="258578"/>
          </a:xfrm>
          <a:prstGeom prst="rect">
            <a:avLst/>
          </a:prstGeom>
        </p:spPr>
        <p:txBody>
          <a:bodyPr lIns="0" tIns="0" rIns="0" bIns="0"/>
          <a:lstStyle>
            <a:defPPr>
              <a:defRPr lang="fr-FR"/>
            </a:defPPr>
            <a:lvl1pPr marL="0" algn="ctr" defTabSz="914400" rtl="0" eaLnBrk="1" latinLnBrk="0" hangingPunct="1">
              <a:defRPr sz="849" b="0" i="0" kern="1200">
                <a:solidFill>
                  <a:schemeClr val="tx1">
                    <a:lumMod val="7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ts val="1173"/>
              </a:lnSpc>
              <a:spcBef>
                <a:spcPts val="127"/>
              </a:spcBef>
              <a:spcAft>
                <a:spcPts val="0"/>
              </a:spcAft>
              <a:buClrTx/>
              <a:buSzTx/>
              <a:buFontTx/>
              <a:buNone/>
              <a:tabLst/>
              <a:defRPr/>
            </a:pPr>
            <a:r>
              <a:rPr kumimoji="0" lang="fr-FR" sz="849" b="0" i="0" u="none" strike="noStrike" kern="1200" cap="none" spc="-3" normalizeH="0" baseline="0" noProof="0">
                <a:ln>
                  <a:noFill/>
                </a:ln>
                <a:solidFill>
                  <a:srgbClr val="1F4A6F"/>
                </a:solidFill>
                <a:effectLst/>
                <a:uLnTx/>
                <a:uFillTx/>
                <a:latin typeface="+mj-lt"/>
                <a:ea typeface="Open Sans Light" panose="020B0306030504020204" pitchFamily="34" charset="0"/>
                <a:cs typeface="Open Sans Light" panose="020B0306030504020204" pitchFamily="34" charset="0"/>
              </a:rPr>
              <a:t>© 2023 APSIA</a:t>
            </a:r>
            <a:r>
              <a:rPr kumimoji="0" lang="fr-FR" sz="849" b="0" i="0" u="none" strike="noStrike" kern="1200" cap="none" spc="-6" normalizeH="0" baseline="0" noProof="0">
                <a:ln>
                  <a:noFill/>
                </a:ln>
                <a:solidFill>
                  <a:srgbClr val="1F4A6F"/>
                </a:solidFill>
                <a:effectLst/>
                <a:uLnTx/>
                <a:uFillTx/>
                <a:latin typeface="+mj-lt"/>
                <a:ea typeface="Open Sans Light" panose="020B0306030504020204" pitchFamily="34" charset="0"/>
                <a:cs typeface="Open Sans Light" panose="020B0306030504020204" pitchFamily="34" charset="0"/>
              </a:rPr>
              <a:t>– Tous droits réservés</a:t>
            </a:r>
          </a:p>
        </p:txBody>
      </p:sp>
      <p:pic>
        <p:nvPicPr>
          <p:cNvPr id="3" name="Picture 2" descr="Apsia, expert en transformation digitale et de projets Cloud ERP, CRM, Data">
            <a:extLst>
              <a:ext uri="{FF2B5EF4-FFF2-40B4-BE49-F238E27FC236}">
                <a16:creationId xmlns:a16="http://schemas.microsoft.com/office/drawing/2014/main" id="{75D19A99-7BCF-C348-BBF5-E959978593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073" y="6487712"/>
            <a:ext cx="609389" cy="233599"/>
          </a:xfrm>
          <a:prstGeom prst="rect">
            <a:avLst/>
          </a:prstGeom>
          <a:noFill/>
          <a:extLst>
            <a:ext uri="{909E8E84-426E-40DD-AFC4-6F175D3DCCD1}">
              <a14:hiddenFill xmlns:a14="http://schemas.microsoft.com/office/drawing/2010/main">
                <a:solidFill>
                  <a:srgbClr val="FFFFFF"/>
                </a:solidFill>
              </a14:hiddenFill>
            </a:ext>
          </a:extLst>
        </p:spPr>
      </p:pic>
      <p:sp>
        <p:nvSpPr>
          <p:cNvPr id="5" name="Oval 4">
            <a:extLst>
              <a:ext uri="{FF2B5EF4-FFF2-40B4-BE49-F238E27FC236}">
                <a16:creationId xmlns:a16="http://schemas.microsoft.com/office/drawing/2014/main" id="{AC3B38FE-FD53-A371-5FBD-398244D62265}"/>
              </a:ext>
            </a:extLst>
          </p:cNvPr>
          <p:cNvSpPr/>
          <p:nvPr/>
        </p:nvSpPr>
        <p:spPr>
          <a:xfrm>
            <a:off x="10961090" y="259930"/>
            <a:ext cx="144000" cy="144000"/>
          </a:xfrm>
          <a:prstGeom prst="ellipse">
            <a:avLst/>
          </a:prstGeom>
          <a:solidFill>
            <a:srgbClr val="FF5C35"/>
          </a:solidFill>
          <a:ln>
            <a:solidFill>
              <a:srgbClr val="FF5C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Oval 5">
            <a:extLst>
              <a:ext uri="{FF2B5EF4-FFF2-40B4-BE49-F238E27FC236}">
                <a16:creationId xmlns:a16="http://schemas.microsoft.com/office/drawing/2014/main" id="{BAD03E46-99EA-F407-A06A-F9B6CAB210A9}"/>
              </a:ext>
            </a:extLst>
          </p:cNvPr>
          <p:cNvSpPr/>
          <p:nvPr/>
        </p:nvSpPr>
        <p:spPr>
          <a:xfrm>
            <a:off x="11318141" y="259930"/>
            <a:ext cx="144000" cy="144000"/>
          </a:xfrm>
          <a:prstGeom prst="ellipse">
            <a:avLst/>
          </a:prstGeom>
          <a:solidFill>
            <a:srgbClr val="FF5C35"/>
          </a:solidFill>
          <a:ln>
            <a:solidFill>
              <a:srgbClr val="FF5C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Oval 7">
            <a:extLst>
              <a:ext uri="{FF2B5EF4-FFF2-40B4-BE49-F238E27FC236}">
                <a16:creationId xmlns:a16="http://schemas.microsoft.com/office/drawing/2014/main" id="{CCB50C21-EF8C-594E-E9EF-4FBB0F9EB4CE}"/>
              </a:ext>
            </a:extLst>
          </p:cNvPr>
          <p:cNvSpPr/>
          <p:nvPr/>
        </p:nvSpPr>
        <p:spPr>
          <a:xfrm>
            <a:off x="11675192" y="259930"/>
            <a:ext cx="144000" cy="144000"/>
          </a:xfrm>
          <a:prstGeom prst="ellipse">
            <a:avLst/>
          </a:prstGeom>
          <a:solidFill>
            <a:srgbClr val="FF5C35"/>
          </a:solidFill>
          <a:ln>
            <a:solidFill>
              <a:srgbClr val="FF5C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68595429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E54D546C-52E9-B7F5-4930-836544E1F894}"/>
              </a:ext>
            </a:extLst>
          </p:cNvPr>
          <p:cNvSpPr txBox="1"/>
          <p:nvPr/>
        </p:nvSpPr>
        <p:spPr>
          <a:xfrm>
            <a:off x="761603" y="472635"/>
            <a:ext cx="10757252" cy="1228299"/>
          </a:xfrm>
          <a:prstGeom prst="rect">
            <a:avLst/>
          </a:prstGeom>
        </p:spPr>
        <p:txBody>
          <a:bodyPr vert="horz" lIns="91440" tIns="45720" rIns="91440" bIns="45720" rtlCol="0" anchor="ctr">
            <a:normAutofit/>
          </a:bodyPr>
          <a:lstStyle/>
          <a:p>
            <a:pPr fontAlgn="base">
              <a:lnSpc>
                <a:spcPct val="90000"/>
              </a:lnSpc>
              <a:spcBef>
                <a:spcPct val="0"/>
              </a:spcBef>
              <a:spcAft>
                <a:spcPts val="600"/>
              </a:spcAft>
            </a:pPr>
            <a:r>
              <a:rPr lang="en-US" sz="3600" b="1" kern="1200" dirty="0">
                <a:solidFill>
                  <a:srgbClr val="054EFE"/>
                </a:solidFill>
                <a:latin typeface="Brown"/>
                <a:ea typeface="+mj-ea"/>
                <a:cs typeface="+mj-cs"/>
              </a:rPr>
              <a:t>The context</a:t>
            </a:r>
          </a:p>
        </p:txBody>
      </p:sp>
      <p:sp>
        <p:nvSpPr>
          <p:cNvPr id="4" name="CasellaDiTesto 3">
            <a:extLst>
              <a:ext uri="{FF2B5EF4-FFF2-40B4-BE49-F238E27FC236}">
                <a16:creationId xmlns:a16="http://schemas.microsoft.com/office/drawing/2014/main" id="{B0E30B35-275C-39D3-A40E-30518A5DDF1F}"/>
              </a:ext>
            </a:extLst>
          </p:cNvPr>
          <p:cNvSpPr txBox="1"/>
          <p:nvPr/>
        </p:nvSpPr>
        <p:spPr>
          <a:xfrm>
            <a:off x="761603" y="2046531"/>
            <a:ext cx="5085224" cy="4234583"/>
          </a:xfrm>
          <a:prstGeom prst="rect">
            <a:avLst/>
          </a:prstGeom>
        </p:spPr>
        <p:txBody>
          <a:bodyPr vert="horz" lIns="91440" tIns="45720" rIns="91440" bIns="45720" rtlCol="0" anchor="ctr">
            <a:normAutofit fontScale="92500" lnSpcReduction="10000"/>
          </a:bodyPr>
          <a:lstStyle/>
          <a:p>
            <a:pPr marL="342900" indent="-228600" algn="just">
              <a:lnSpc>
                <a:spcPct val="150000"/>
              </a:lnSpc>
              <a:spcAft>
                <a:spcPts val="600"/>
              </a:spcAft>
              <a:buFont typeface="Arial" panose="020B0604020202020204" pitchFamily="34" charset="0"/>
              <a:buChar char="•"/>
            </a:pPr>
            <a:r>
              <a:rPr lang="en-US" sz="1700" b="1" dirty="0">
                <a:latin typeface="Brown"/>
              </a:rPr>
              <a:t>Teleperformance</a:t>
            </a:r>
            <a:r>
              <a:rPr lang="en-US" sz="1700" dirty="0">
                <a:latin typeface="Brown"/>
              </a:rPr>
              <a:t> is a France multinational company. They provide services for debt collection, telemarketing, customer relationship management, content moderation, and communication. </a:t>
            </a:r>
          </a:p>
          <a:p>
            <a:pPr marL="342900" indent="-228600" algn="just">
              <a:lnSpc>
                <a:spcPct val="150000"/>
              </a:lnSpc>
              <a:spcAft>
                <a:spcPts val="600"/>
              </a:spcAft>
              <a:buFont typeface="Arial" panose="020B0604020202020204" pitchFamily="34" charset="0"/>
              <a:buChar char="•"/>
            </a:pPr>
            <a:endParaRPr lang="en-US" sz="1700" dirty="0">
              <a:latin typeface="Brown"/>
            </a:endParaRPr>
          </a:p>
          <a:p>
            <a:pPr marL="342900" indent="-228600" algn="just">
              <a:lnSpc>
                <a:spcPct val="150000"/>
              </a:lnSpc>
              <a:spcAft>
                <a:spcPts val="600"/>
              </a:spcAft>
              <a:buFont typeface="Arial" panose="020B0604020202020204" pitchFamily="34" charset="0"/>
              <a:buChar char="•"/>
            </a:pPr>
            <a:r>
              <a:rPr lang="en-US" sz="1700" b="0" i="0" dirty="0">
                <a:effectLst/>
                <a:latin typeface="Brown"/>
              </a:rPr>
              <a:t>They are a </a:t>
            </a:r>
            <a:r>
              <a:rPr lang="en-US" sz="1700" b="1" i="0" dirty="0">
                <a:effectLst/>
                <a:latin typeface="Brown"/>
              </a:rPr>
              <a:t>publicly traded company,</a:t>
            </a:r>
            <a:r>
              <a:rPr lang="en-US" sz="1700" dirty="0">
                <a:latin typeface="Brown"/>
              </a:rPr>
              <a:t> </a:t>
            </a:r>
            <a:r>
              <a:rPr lang="en-US" sz="1700" b="0" i="0" dirty="0">
                <a:effectLst/>
                <a:latin typeface="Brown"/>
              </a:rPr>
              <a:t>and they are required to furnish financial statements monthly.</a:t>
            </a:r>
          </a:p>
          <a:p>
            <a:pPr marL="342900" indent="-228600" algn="just">
              <a:lnSpc>
                <a:spcPct val="150000"/>
              </a:lnSpc>
              <a:spcAft>
                <a:spcPts val="600"/>
              </a:spcAft>
              <a:buFont typeface="Arial" panose="020B0604020202020204" pitchFamily="34" charset="0"/>
              <a:buChar char="•"/>
            </a:pPr>
            <a:endParaRPr lang="en-US" sz="1700" dirty="0">
              <a:latin typeface="Brown"/>
            </a:endParaRPr>
          </a:p>
          <a:p>
            <a:pPr marL="342900" indent="-228600" algn="just">
              <a:lnSpc>
                <a:spcPct val="150000"/>
              </a:lnSpc>
              <a:spcAft>
                <a:spcPts val="600"/>
              </a:spcAft>
              <a:buFont typeface="Arial" panose="020B0604020202020204" pitchFamily="34" charset="0"/>
              <a:buChar char="•"/>
            </a:pPr>
            <a:r>
              <a:rPr lang="en-US" sz="1700" dirty="0">
                <a:latin typeface="Brown"/>
              </a:rPr>
              <a:t>So, thousands of transactions are recorded in </a:t>
            </a:r>
            <a:r>
              <a:rPr lang="en-US" sz="1700" b="1" dirty="0">
                <a:latin typeface="Brown"/>
              </a:rPr>
              <a:t>Microsoft Dynamics 365</a:t>
            </a:r>
            <a:r>
              <a:rPr lang="en-US" sz="1700" dirty="0">
                <a:latin typeface="Brown"/>
              </a:rPr>
              <a:t> by each sub-company every month.</a:t>
            </a:r>
          </a:p>
          <a:p>
            <a:pPr marL="285750" indent="-228600">
              <a:lnSpc>
                <a:spcPct val="90000"/>
              </a:lnSpc>
              <a:spcAft>
                <a:spcPts val="600"/>
              </a:spcAft>
              <a:buFont typeface="Arial" panose="020B0604020202020204" pitchFamily="34" charset="0"/>
              <a:buChar char="•"/>
            </a:pPr>
            <a:endParaRPr lang="en-US" sz="1700" dirty="0"/>
          </a:p>
        </p:txBody>
      </p:sp>
      <p:pic>
        <p:nvPicPr>
          <p:cNvPr id="10" name="Immagine 9" descr="Immagine che contiene Carattere, Elementi grafici, grafica, testo&#10;&#10;Descrizione generata automaticamente">
            <a:extLst>
              <a:ext uri="{FF2B5EF4-FFF2-40B4-BE49-F238E27FC236}">
                <a16:creationId xmlns:a16="http://schemas.microsoft.com/office/drawing/2014/main" id="{FB1A3371-BC30-8117-91A3-66461C5EB1D8}"/>
              </a:ext>
            </a:extLst>
          </p:cNvPr>
          <p:cNvPicPr>
            <a:picLocks noChangeAspect="1"/>
          </p:cNvPicPr>
          <p:nvPr/>
        </p:nvPicPr>
        <p:blipFill>
          <a:blip r:embed="rId3"/>
          <a:stretch>
            <a:fillRect/>
          </a:stretch>
        </p:blipFill>
        <p:spPr>
          <a:xfrm>
            <a:off x="6969609" y="3644261"/>
            <a:ext cx="4777583" cy="1039124"/>
          </a:xfrm>
          <a:prstGeom prst="rect">
            <a:avLst/>
          </a:prstGeom>
        </p:spPr>
      </p:pic>
      <p:sp>
        <p:nvSpPr>
          <p:cNvPr id="2" name="Holder 2">
            <a:extLst>
              <a:ext uri="{FF2B5EF4-FFF2-40B4-BE49-F238E27FC236}">
                <a16:creationId xmlns:a16="http://schemas.microsoft.com/office/drawing/2014/main" id="{CB594741-B81C-CECD-519C-16A2B29789F4}"/>
              </a:ext>
            </a:extLst>
          </p:cNvPr>
          <p:cNvSpPr txBox="1">
            <a:spLocks/>
          </p:cNvSpPr>
          <p:nvPr/>
        </p:nvSpPr>
        <p:spPr>
          <a:xfrm>
            <a:off x="0" y="6598530"/>
            <a:ext cx="12188824" cy="258578"/>
          </a:xfrm>
          <a:prstGeom prst="rect">
            <a:avLst/>
          </a:prstGeom>
        </p:spPr>
        <p:txBody>
          <a:bodyPr lIns="0" tIns="0" rIns="0" bIns="0"/>
          <a:lstStyle>
            <a:defPPr>
              <a:defRPr lang="fr-FR"/>
            </a:defPPr>
            <a:lvl1pPr marL="0" algn="ctr" defTabSz="914400" rtl="0" eaLnBrk="1" latinLnBrk="0" hangingPunct="1">
              <a:defRPr sz="849" b="0" i="0" kern="1200">
                <a:solidFill>
                  <a:schemeClr val="tx1">
                    <a:lumMod val="7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ts val="1173"/>
              </a:lnSpc>
              <a:spcBef>
                <a:spcPts val="127"/>
              </a:spcBef>
              <a:spcAft>
                <a:spcPts val="0"/>
              </a:spcAft>
              <a:buClrTx/>
              <a:buSzTx/>
              <a:buFontTx/>
              <a:buNone/>
              <a:tabLst/>
              <a:defRPr/>
            </a:pPr>
            <a:r>
              <a:rPr kumimoji="0" lang="fr-FR" sz="849" b="0" i="0" u="none" strike="noStrike" kern="1200" cap="none" spc="-3" normalizeH="0" baseline="0" noProof="0" dirty="0">
                <a:ln>
                  <a:noFill/>
                </a:ln>
                <a:solidFill>
                  <a:srgbClr val="1F4A6F"/>
                </a:solidFill>
                <a:effectLst/>
                <a:uLnTx/>
                <a:uFillTx/>
                <a:latin typeface="+mj-lt"/>
                <a:ea typeface="Open Sans Light" panose="020B0306030504020204" pitchFamily="34" charset="0"/>
                <a:cs typeface="Open Sans Light" panose="020B0306030504020204" pitchFamily="34" charset="0"/>
              </a:rPr>
              <a:t>© 2023 APSIA</a:t>
            </a:r>
            <a:r>
              <a:rPr kumimoji="0" lang="fr-FR" sz="849" b="0" i="0" u="none" strike="noStrike" kern="1200" cap="none" spc="-6" normalizeH="0" baseline="0" noProof="0" dirty="0">
                <a:ln>
                  <a:noFill/>
                </a:ln>
                <a:solidFill>
                  <a:srgbClr val="1F4A6F"/>
                </a:solidFill>
                <a:effectLst/>
                <a:uLnTx/>
                <a:uFillTx/>
                <a:latin typeface="+mj-lt"/>
                <a:ea typeface="Open Sans Light" panose="020B0306030504020204" pitchFamily="34" charset="0"/>
                <a:cs typeface="Open Sans Light" panose="020B0306030504020204" pitchFamily="34" charset="0"/>
              </a:rPr>
              <a:t>– Tous droits réservés</a:t>
            </a:r>
          </a:p>
        </p:txBody>
      </p:sp>
      <p:pic>
        <p:nvPicPr>
          <p:cNvPr id="3" name="Picture 2" descr="Apsia, expert en transformation digitale et de projets Cloud ERP, CRM, Data">
            <a:extLst>
              <a:ext uri="{FF2B5EF4-FFF2-40B4-BE49-F238E27FC236}">
                <a16:creationId xmlns:a16="http://schemas.microsoft.com/office/drawing/2014/main" id="{4ED9CD71-7F83-179F-CB18-88D261C16BC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6073" y="6487712"/>
            <a:ext cx="609389" cy="233599"/>
          </a:xfrm>
          <a:prstGeom prst="rect">
            <a:avLst/>
          </a:prstGeom>
          <a:noFill/>
          <a:extLst>
            <a:ext uri="{909E8E84-426E-40DD-AFC4-6F175D3DCCD1}">
              <a14:hiddenFill xmlns:a14="http://schemas.microsoft.com/office/drawing/2010/main">
                <a:solidFill>
                  <a:srgbClr val="FFFFFF"/>
                </a:solidFill>
              </a14:hiddenFill>
            </a:ext>
          </a:extLst>
        </p:spPr>
      </p:pic>
      <p:sp>
        <p:nvSpPr>
          <p:cNvPr id="5" name="Oval 4">
            <a:extLst>
              <a:ext uri="{FF2B5EF4-FFF2-40B4-BE49-F238E27FC236}">
                <a16:creationId xmlns:a16="http://schemas.microsoft.com/office/drawing/2014/main" id="{6C1448F1-8261-0F9F-BF9C-27C5B06E6D0A}"/>
              </a:ext>
            </a:extLst>
          </p:cNvPr>
          <p:cNvSpPr/>
          <p:nvPr/>
        </p:nvSpPr>
        <p:spPr>
          <a:xfrm>
            <a:off x="10961090" y="259930"/>
            <a:ext cx="144000" cy="144000"/>
          </a:xfrm>
          <a:prstGeom prst="ellipse">
            <a:avLst/>
          </a:prstGeom>
          <a:solidFill>
            <a:srgbClr val="FF5C35"/>
          </a:solidFill>
          <a:ln>
            <a:solidFill>
              <a:srgbClr val="FF5C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Oval 5">
            <a:extLst>
              <a:ext uri="{FF2B5EF4-FFF2-40B4-BE49-F238E27FC236}">
                <a16:creationId xmlns:a16="http://schemas.microsoft.com/office/drawing/2014/main" id="{07874BF4-74CD-16E6-A883-02A02F834AEB}"/>
              </a:ext>
            </a:extLst>
          </p:cNvPr>
          <p:cNvSpPr/>
          <p:nvPr/>
        </p:nvSpPr>
        <p:spPr>
          <a:xfrm>
            <a:off x="11318141" y="259930"/>
            <a:ext cx="144000" cy="144000"/>
          </a:xfrm>
          <a:prstGeom prst="ellipse">
            <a:avLst/>
          </a:prstGeom>
          <a:solidFill>
            <a:srgbClr val="FF5C35"/>
          </a:solidFill>
          <a:ln>
            <a:solidFill>
              <a:srgbClr val="FF5C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Oval 7">
            <a:extLst>
              <a:ext uri="{FF2B5EF4-FFF2-40B4-BE49-F238E27FC236}">
                <a16:creationId xmlns:a16="http://schemas.microsoft.com/office/drawing/2014/main" id="{D33245E0-8619-0A64-45F2-5C4D1EDD7FCF}"/>
              </a:ext>
            </a:extLst>
          </p:cNvPr>
          <p:cNvSpPr/>
          <p:nvPr/>
        </p:nvSpPr>
        <p:spPr>
          <a:xfrm>
            <a:off x="11675192" y="259930"/>
            <a:ext cx="144000" cy="144000"/>
          </a:xfrm>
          <a:prstGeom prst="ellipse">
            <a:avLst/>
          </a:prstGeom>
          <a:solidFill>
            <a:srgbClr val="FF5C35"/>
          </a:solidFill>
          <a:ln>
            <a:solidFill>
              <a:srgbClr val="FF5C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Ovale 8">
            <a:extLst>
              <a:ext uri="{FF2B5EF4-FFF2-40B4-BE49-F238E27FC236}">
                <a16:creationId xmlns:a16="http://schemas.microsoft.com/office/drawing/2014/main" id="{91A0A2D9-8423-6393-2532-926E7E57CD73}"/>
              </a:ext>
            </a:extLst>
          </p:cNvPr>
          <p:cNvSpPr/>
          <p:nvPr/>
        </p:nvSpPr>
        <p:spPr>
          <a:xfrm>
            <a:off x="11384280" y="6487712"/>
            <a:ext cx="512064" cy="258578"/>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118762281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99908D12-2C47-0EC2-B744-AD4FE3F64D84}"/>
              </a:ext>
            </a:extLst>
          </p:cNvPr>
          <p:cNvSpPr txBox="1"/>
          <p:nvPr/>
        </p:nvSpPr>
        <p:spPr>
          <a:xfrm>
            <a:off x="572343" y="238539"/>
            <a:ext cx="11015651" cy="1434415"/>
          </a:xfrm>
          <a:prstGeom prst="rect">
            <a:avLst/>
          </a:prstGeom>
        </p:spPr>
        <p:txBody>
          <a:bodyPr vert="horz" lIns="91440" tIns="45720" rIns="91440" bIns="45720" rtlCol="0" anchor="b">
            <a:normAutofit/>
          </a:bodyPr>
          <a:lstStyle/>
          <a:p>
            <a:pPr fontAlgn="base">
              <a:lnSpc>
                <a:spcPct val="90000"/>
              </a:lnSpc>
              <a:spcBef>
                <a:spcPct val="0"/>
              </a:spcBef>
              <a:spcAft>
                <a:spcPts val="600"/>
              </a:spcAft>
            </a:pPr>
            <a:r>
              <a:rPr lang="en-US" sz="3600" b="1" dirty="0">
                <a:solidFill>
                  <a:srgbClr val="054EFE"/>
                </a:solidFill>
                <a:latin typeface="Brown"/>
                <a:ea typeface="+mj-ea"/>
                <a:cs typeface="+mj-cs"/>
              </a:rPr>
              <a:t>Aim of the project</a:t>
            </a:r>
          </a:p>
        </p:txBody>
      </p:sp>
      <p:pic>
        <p:nvPicPr>
          <p:cNvPr id="12" name="Immagine 11" descr="Immagine che contiene clipart, Elementi grafici, illustrazione, grafica&#10;&#10;Descrizione generata automaticamente">
            <a:extLst>
              <a:ext uri="{FF2B5EF4-FFF2-40B4-BE49-F238E27FC236}">
                <a16:creationId xmlns:a16="http://schemas.microsoft.com/office/drawing/2014/main" id="{28E9C40F-3AAA-0F81-444B-012F96EA1FD5}"/>
              </a:ext>
            </a:extLst>
          </p:cNvPr>
          <p:cNvPicPr>
            <a:picLocks noChangeAspect="1"/>
          </p:cNvPicPr>
          <p:nvPr/>
        </p:nvPicPr>
        <p:blipFill rotWithShape="1">
          <a:blip r:embed="rId3"/>
          <a:srcRect l="11167" r="27758"/>
          <a:stretch/>
        </p:blipFill>
        <p:spPr>
          <a:xfrm>
            <a:off x="7960930" y="2459258"/>
            <a:ext cx="3144160" cy="3269028"/>
          </a:xfrm>
          <a:prstGeom prst="rect">
            <a:avLst/>
          </a:prstGeom>
        </p:spPr>
      </p:pic>
      <p:sp>
        <p:nvSpPr>
          <p:cNvPr id="2" name="Holder 2">
            <a:extLst>
              <a:ext uri="{FF2B5EF4-FFF2-40B4-BE49-F238E27FC236}">
                <a16:creationId xmlns:a16="http://schemas.microsoft.com/office/drawing/2014/main" id="{E5ECC8B9-2CBC-FFBD-D2D6-F23FCA505785}"/>
              </a:ext>
            </a:extLst>
          </p:cNvPr>
          <p:cNvSpPr txBox="1">
            <a:spLocks/>
          </p:cNvSpPr>
          <p:nvPr/>
        </p:nvSpPr>
        <p:spPr>
          <a:xfrm>
            <a:off x="0" y="6598530"/>
            <a:ext cx="12188824" cy="258578"/>
          </a:xfrm>
          <a:prstGeom prst="rect">
            <a:avLst/>
          </a:prstGeom>
        </p:spPr>
        <p:txBody>
          <a:bodyPr lIns="0" tIns="0" rIns="0" bIns="0"/>
          <a:lstStyle>
            <a:defPPr>
              <a:defRPr lang="fr-FR"/>
            </a:defPPr>
            <a:lvl1pPr marL="0" algn="ctr" defTabSz="914400" rtl="0" eaLnBrk="1" latinLnBrk="0" hangingPunct="1">
              <a:defRPr sz="849" b="0" i="0" kern="1200">
                <a:solidFill>
                  <a:schemeClr val="tx1">
                    <a:lumMod val="7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ts val="1173"/>
              </a:lnSpc>
              <a:spcBef>
                <a:spcPts val="127"/>
              </a:spcBef>
              <a:spcAft>
                <a:spcPts val="0"/>
              </a:spcAft>
              <a:buClrTx/>
              <a:buSzTx/>
              <a:buFontTx/>
              <a:buNone/>
              <a:tabLst/>
              <a:defRPr/>
            </a:pPr>
            <a:r>
              <a:rPr kumimoji="0" lang="fr-FR" sz="849" b="0" i="0" u="none" strike="noStrike" kern="1200" cap="none" spc="-3" normalizeH="0" baseline="0" noProof="0">
                <a:ln>
                  <a:noFill/>
                </a:ln>
                <a:solidFill>
                  <a:srgbClr val="1F4A6F"/>
                </a:solidFill>
                <a:effectLst/>
                <a:uLnTx/>
                <a:uFillTx/>
                <a:latin typeface="+mj-lt"/>
                <a:ea typeface="Open Sans Light" panose="020B0306030504020204" pitchFamily="34" charset="0"/>
                <a:cs typeface="Open Sans Light" panose="020B0306030504020204" pitchFamily="34" charset="0"/>
              </a:rPr>
              <a:t>© 2023 APSIA</a:t>
            </a:r>
            <a:r>
              <a:rPr kumimoji="0" lang="fr-FR" sz="849" b="0" i="0" u="none" strike="noStrike" kern="1200" cap="none" spc="-6" normalizeH="0" baseline="0" noProof="0">
                <a:ln>
                  <a:noFill/>
                </a:ln>
                <a:solidFill>
                  <a:srgbClr val="1F4A6F"/>
                </a:solidFill>
                <a:effectLst/>
                <a:uLnTx/>
                <a:uFillTx/>
                <a:latin typeface="+mj-lt"/>
                <a:ea typeface="Open Sans Light" panose="020B0306030504020204" pitchFamily="34" charset="0"/>
                <a:cs typeface="Open Sans Light" panose="020B0306030504020204" pitchFamily="34" charset="0"/>
              </a:rPr>
              <a:t>– Tous droits réservés</a:t>
            </a:r>
          </a:p>
        </p:txBody>
      </p:sp>
      <p:pic>
        <p:nvPicPr>
          <p:cNvPr id="3" name="Picture 2" descr="Apsia, expert en transformation digitale et de projets Cloud ERP, CRM, Data">
            <a:extLst>
              <a:ext uri="{FF2B5EF4-FFF2-40B4-BE49-F238E27FC236}">
                <a16:creationId xmlns:a16="http://schemas.microsoft.com/office/drawing/2014/main" id="{439D95AC-0810-E98E-13BF-10D5FF7777D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6073" y="6487712"/>
            <a:ext cx="609389" cy="233599"/>
          </a:xfrm>
          <a:prstGeom prst="rect">
            <a:avLst/>
          </a:prstGeom>
          <a:noFill/>
          <a:extLst>
            <a:ext uri="{909E8E84-426E-40DD-AFC4-6F175D3DCCD1}">
              <a14:hiddenFill xmlns:a14="http://schemas.microsoft.com/office/drawing/2010/main">
                <a:solidFill>
                  <a:srgbClr val="FFFFFF"/>
                </a:solidFill>
              </a14:hiddenFill>
            </a:ext>
          </a:extLst>
        </p:spPr>
      </p:pic>
      <p:sp>
        <p:nvSpPr>
          <p:cNvPr id="5" name="Oval 4">
            <a:extLst>
              <a:ext uri="{FF2B5EF4-FFF2-40B4-BE49-F238E27FC236}">
                <a16:creationId xmlns:a16="http://schemas.microsoft.com/office/drawing/2014/main" id="{ABB02503-578B-D6D4-1137-F2147950DFE7}"/>
              </a:ext>
            </a:extLst>
          </p:cNvPr>
          <p:cNvSpPr/>
          <p:nvPr/>
        </p:nvSpPr>
        <p:spPr>
          <a:xfrm>
            <a:off x="10961090" y="259930"/>
            <a:ext cx="144000" cy="144000"/>
          </a:xfrm>
          <a:prstGeom prst="ellipse">
            <a:avLst/>
          </a:prstGeom>
          <a:solidFill>
            <a:srgbClr val="FF5C35"/>
          </a:solidFill>
          <a:ln>
            <a:solidFill>
              <a:srgbClr val="FF5C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Oval 5">
            <a:extLst>
              <a:ext uri="{FF2B5EF4-FFF2-40B4-BE49-F238E27FC236}">
                <a16:creationId xmlns:a16="http://schemas.microsoft.com/office/drawing/2014/main" id="{ADA30B92-BE69-6920-7996-1EFDABBD5ADA}"/>
              </a:ext>
            </a:extLst>
          </p:cNvPr>
          <p:cNvSpPr/>
          <p:nvPr/>
        </p:nvSpPr>
        <p:spPr>
          <a:xfrm>
            <a:off x="11318141" y="259930"/>
            <a:ext cx="144000" cy="144000"/>
          </a:xfrm>
          <a:prstGeom prst="ellipse">
            <a:avLst/>
          </a:prstGeom>
          <a:solidFill>
            <a:srgbClr val="FF5C35"/>
          </a:solidFill>
          <a:ln>
            <a:solidFill>
              <a:srgbClr val="FF5C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Oval 7">
            <a:extLst>
              <a:ext uri="{FF2B5EF4-FFF2-40B4-BE49-F238E27FC236}">
                <a16:creationId xmlns:a16="http://schemas.microsoft.com/office/drawing/2014/main" id="{2FA41133-C215-DCDF-C4CA-0A1310054674}"/>
              </a:ext>
            </a:extLst>
          </p:cNvPr>
          <p:cNvSpPr/>
          <p:nvPr/>
        </p:nvSpPr>
        <p:spPr>
          <a:xfrm>
            <a:off x="11675192" y="259930"/>
            <a:ext cx="144000" cy="144000"/>
          </a:xfrm>
          <a:prstGeom prst="ellipse">
            <a:avLst/>
          </a:prstGeom>
          <a:solidFill>
            <a:srgbClr val="FF5C35"/>
          </a:solidFill>
          <a:ln>
            <a:solidFill>
              <a:srgbClr val="FF5C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aphicFrame>
        <p:nvGraphicFramePr>
          <p:cNvPr id="13" name="Diagramma 12">
            <a:extLst>
              <a:ext uri="{FF2B5EF4-FFF2-40B4-BE49-F238E27FC236}">
                <a16:creationId xmlns:a16="http://schemas.microsoft.com/office/drawing/2014/main" id="{2E17E9BB-A7EF-430A-27E2-F30BAF451578}"/>
              </a:ext>
            </a:extLst>
          </p:cNvPr>
          <p:cNvGraphicFramePr/>
          <p:nvPr>
            <p:extLst>
              <p:ext uri="{D42A27DB-BD31-4B8C-83A1-F6EECF244321}">
                <p14:modId xmlns:p14="http://schemas.microsoft.com/office/powerpoint/2010/main" val="4028055268"/>
              </p:ext>
            </p:extLst>
          </p:nvPr>
        </p:nvGraphicFramePr>
        <p:xfrm>
          <a:off x="480928" y="2034186"/>
          <a:ext cx="6711804" cy="4119172"/>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15" name="Ovale 14">
            <a:extLst>
              <a:ext uri="{FF2B5EF4-FFF2-40B4-BE49-F238E27FC236}">
                <a16:creationId xmlns:a16="http://schemas.microsoft.com/office/drawing/2014/main" id="{41508F62-5B9A-B055-65B6-1EED8289C615}"/>
              </a:ext>
            </a:extLst>
          </p:cNvPr>
          <p:cNvSpPr/>
          <p:nvPr/>
        </p:nvSpPr>
        <p:spPr>
          <a:xfrm>
            <a:off x="11587994" y="6419088"/>
            <a:ext cx="231198" cy="302223"/>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89834275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FFD48BC7-DC40-47DE-87EE-9F4B6ECB9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Freeform: Shape 14">
            <a:extLst>
              <a:ext uri="{FF2B5EF4-FFF2-40B4-BE49-F238E27FC236}">
                <a16:creationId xmlns:a16="http://schemas.microsoft.com/office/drawing/2014/main" id="{E502BBC7-2C76-46F3-BC24-5985BC13D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4134" y="0"/>
            <a:ext cx="9960556"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solidFill>
              <a:srgbClr val="EFEFEF"/>
            </a:solidFill>
          </a:ln>
          <a:effectLst>
            <a:outerShdw blurRad="139700" sx="102000" sy="102000" algn="ctr" rotWithShape="0">
              <a:schemeClr val="bg1">
                <a:lumMod val="85000"/>
                <a:alpha val="3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7" name="Freeform: Shape 16">
            <a:extLst>
              <a:ext uri="{FF2B5EF4-FFF2-40B4-BE49-F238E27FC236}">
                <a16:creationId xmlns:a16="http://schemas.microsoft.com/office/drawing/2014/main" id="{C7F28D52-2A5F-4D23-81AE-7CB8B591C7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1371" y="0"/>
            <a:ext cx="9946082"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B668EDCE-6E4E-5B0E-4787-7A2D46D4C19B}"/>
              </a:ext>
            </a:extLst>
          </p:cNvPr>
          <p:cNvSpPr txBox="1"/>
          <p:nvPr/>
        </p:nvSpPr>
        <p:spPr>
          <a:xfrm>
            <a:off x="1523606" y="1999615"/>
            <a:ext cx="9141618" cy="2764028"/>
          </a:xfrm>
          <a:prstGeom prst="rect">
            <a:avLst/>
          </a:prstGeom>
        </p:spPr>
        <p:txBody>
          <a:bodyPr vert="horz" lIns="91440" tIns="45720" rIns="91440" bIns="45720" rtlCol="0" anchor="ctr">
            <a:normAutofit/>
          </a:bodyPr>
          <a:lstStyle/>
          <a:p>
            <a:pPr algn="ctr" fontAlgn="base">
              <a:lnSpc>
                <a:spcPct val="90000"/>
              </a:lnSpc>
              <a:spcBef>
                <a:spcPct val="0"/>
              </a:spcBef>
              <a:spcAft>
                <a:spcPts val="600"/>
              </a:spcAft>
            </a:pPr>
            <a:r>
              <a:rPr lang="en-US" sz="6000" b="1" kern="1200" dirty="0">
                <a:solidFill>
                  <a:srgbClr val="054EFE"/>
                </a:solidFill>
                <a:latin typeface="Brown"/>
                <a:ea typeface="+mj-ea"/>
                <a:cs typeface="+mj-cs"/>
              </a:rPr>
              <a:t>What I’ve done so far</a:t>
            </a:r>
          </a:p>
        </p:txBody>
      </p:sp>
      <p:sp>
        <p:nvSpPr>
          <p:cNvPr id="19" name="Rectangle 18">
            <a:extLst>
              <a:ext uri="{FF2B5EF4-FFF2-40B4-BE49-F238E27FC236}">
                <a16:creationId xmlns:a16="http://schemas.microsoft.com/office/drawing/2014/main" id="{3629484E-3792-4B3D-89AD-7C8A1ED0E0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7591" y="5524786"/>
            <a:ext cx="4753642" cy="274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Holder 2">
            <a:extLst>
              <a:ext uri="{FF2B5EF4-FFF2-40B4-BE49-F238E27FC236}">
                <a16:creationId xmlns:a16="http://schemas.microsoft.com/office/drawing/2014/main" id="{7B7152A1-F3DB-C5E0-B4D4-EF9EAE5748EF}"/>
              </a:ext>
            </a:extLst>
          </p:cNvPr>
          <p:cNvSpPr txBox="1">
            <a:spLocks/>
          </p:cNvSpPr>
          <p:nvPr/>
        </p:nvSpPr>
        <p:spPr>
          <a:xfrm>
            <a:off x="0" y="6598530"/>
            <a:ext cx="12188824" cy="258578"/>
          </a:xfrm>
          <a:prstGeom prst="rect">
            <a:avLst/>
          </a:prstGeom>
        </p:spPr>
        <p:txBody>
          <a:bodyPr lIns="0" tIns="0" rIns="0" bIns="0"/>
          <a:lstStyle>
            <a:defPPr>
              <a:defRPr lang="fr-FR"/>
            </a:defPPr>
            <a:lvl1pPr marL="0" algn="ctr" defTabSz="914400" rtl="0" eaLnBrk="1" latinLnBrk="0" hangingPunct="1">
              <a:defRPr sz="849" b="0" i="0" kern="1200">
                <a:solidFill>
                  <a:schemeClr val="tx1">
                    <a:lumMod val="7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ts val="1173"/>
              </a:lnSpc>
              <a:spcBef>
                <a:spcPts val="127"/>
              </a:spcBef>
              <a:spcAft>
                <a:spcPts val="0"/>
              </a:spcAft>
              <a:buClrTx/>
              <a:buSzTx/>
              <a:buFontTx/>
              <a:buNone/>
              <a:tabLst/>
              <a:defRPr/>
            </a:pPr>
            <a:r>
              <a:rPr kumimoji="0" lang="fr-FR" sz="849" b="0" i="0" u="none" strike="noStrike" kern="1200" cap="none" spc="-3" normalizeH="0" baseline="0" noProof="0">
                <a:ln>
                  <a:noFill/>
                </a:ln>
                <a:solidFill>
                  <a:srgbClr val="1F4A6F"/>
                </a:solidFill>
                <a:effectLst/>
                <a:uLnTx/>
                <a:uFillTx/>
                <a:latin typeface="+mj-lt"/>
                <a:ea typeface="Open Sans Light" panose="020B0306030504020204" pitchFamily="34" charset="0"/>
                <a:cs typeface="Open Sans Light" panose="020B0306030504020204" pitchFamily="34" charset="0"/>
              </a:rPr>
              <a:t>© 2023 APSIA</a:t>
            </a:r>
            <a:r>
              <a:rPr kumimoji="0" lang="fr-FR" sz="849" b="0" i="0" u="none" strike="noStrike" kern="1200" cap="none" spc="-6" normalizeH="0" baseline="0" noProof="0">
                <a:ln>
                  <a:noFill/>
                </a:ln>
                <a:solidFill>
                  <a:srgbClr val="1F4A6F"/>
                </a:solidFill>
                <a:effectLst/>
                <a:uLnTx/>
                <a:uFillTx/>
                <a:latin typeface="+mj-lt"/>
                <a:ea typeface="Open Sans Light" panose="020B0306030504020204" pitchFamily="34" charset="0"/>
                <a:cs typeface="Open Sans Light" panose="020B0306030504020204" pitchFamily="34" charset="0"/>
              </a:rPr>
              <a:t>– Tous droits réservés</a:t>
            </a:r>
          </a:p>
        </p:txBody>
      </p:sp>
      <p:pic>
        <p:nvPicPr>
          <p:cNvPr id="3" name="Picture 2" descr="Apsia, expert en transformation digitale et de projets Cloud ERP, CRM, Data">
            <a:extLst>
              <a:ext uri="{FF2B5EF4-FFF2-40B4-BE49-F238E27FC236}">
                <a16:creationId xmlns:a16="http://schemas.microsoft.com/office/drawing/2014/main" id="{75D19A99-7BCF-C348-BBF5-E959978593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073" y="6487712"/>
            <a:ext cx="609389" cy="233599"/>
          </a:xfrm>
          <a:prstGeom prst="rect">
            <a:avLst/>
          </a:prstGeom>
          <a:noFill/>
          <a:extLst>
            <a:ext uri="{909E8E84-426E-40DD-AFC4-6F175D3DCCD1}">
              <a14:hiddenFill xmlns:a14="http://schemas.microsoft.com/office/drawing/2010/main">
                <a:solidFill>
                  <a:srgbClr val="FFFFFF"/>
                </a:solidFill>
              </a14:hiddenFill>
            </a:ext>
          </a:extLst>
        </p:spPr>
      </p:pic>
      <p:sp>
        <p:nvSpPr>
          <p:cNvPr id="5" name="Oval 4">
            <a:extLst>
              <a:ext uri="{FF2B5EF4-FFF2-40B4-BE49-F238E27FC236}">
                <a16:creationId xmlns:a16="http://schemas.microsoft.com/office/drawing/2014/main" id="{AC3B38FE-FD53-A371-5FBD-398244D62265}"/>
              </a:ext>
            </a:extLst>
          </p:cNvPr>
          <p:cNvSpPr/>
          <p:nvPr/>
        </p:nvSpPr>
        <p:spPr>
          <a:xfrm>
            <a:off x="10961090" y="259930"/>
            <a:ext cx="144000" cy="144000"/>
          </a:xfrm>
          <a:prstGeom prst="ellipse">
            <a:avLst/>
          </a:prstGeom>
          <a:solidFill>
            <a:srgbClr val="FF5C35"/>
          </a:solidFill>
          <a:ln>
            <a:solidFill>
              <a:srgbClr val="FF5C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Oval 5">
            <a:extLst>
              <a:ext uri="{FF2B5EF4-FFF2-40B4-BE49-F238E27FC236}">
                <a16:creationId xmlns:a16="http://schemas.microsoft.com/office/drawing/2014/main" id="{BAD03E46-99EA-F407-A06A-F9B6CAB210A9}"/>
              </a:ext>
            </a:extLst>
          </p:cNvPr>
          <p:cNvSpPr/>
          <p:nvPr/>
        </p:nvSpPr>
        <p:spPr>
          <a:xfrm>
            <a:off x="11318141" y="259930"/>
            <a:ext cx="144000" cy="144000"/>
          </a:xfrm>
          <a:prstGeom prst="ellipse">
            <a:avLst/>
          </a:prstGeom>
          <a:solidFill>
            <a:srgbClr val="FF5C35"/>
          </a:solidFill>
          <a:ln>
            <a:solidFill>
              <a:srgbClr val="FF5C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Oval 7">
            <a:extLst>
              <a:ext uri="{FF2B5EF4-FFF2-40B4-BE49-F238E27FC236}">
                <a16:creationId xmlns:a16="http://schemas.microsoft.com/office/drawing/2014/main" id="{CCB50C21-EF8C-594E-E9EF-4FBB0F9EB4CE}"/>
              </a:ext>
            </a:extLst>
          </p:cNvPr>
          <p:cNvSpPr/>
          <p:nvPr/>
        </p:nvSpPr>
        <p:spPr>
          <a:xfrm>
            <a:off x="11675192" y="259930"/>
            <a:ext cx="144000" cy="144000"/>
          </a:xfrm>
          <a:prstGeom prst="ellipse">
            <a:avLst/>
          </a:prstGeom>
          <a:solidFill>
            <a:srgbClr val="FF5C35"/>
          </a:solidFill>
          <a:ln>
            <a:solidFill>
              <a:srgbClr val="FF5C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76393618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2099E0D3-4C9D-F0CD-D41A-1945173F7574}"/>
              </a:ext>
            </a:extLst>
          </p:cNvPr>
          <p:cNvSpPr txBox="1"/>
          <p:nvPr/>
        </p:nvSpPr>
        <p:spPr>
          <a:xfrm>
            <a:off x="401218" y="548640"/>
            <a:ext cx="4039734" cy="5431536"/>
          </a:xfrm>
          <a:prstGeom prst="rect">
            <a:avLst/>
          </a:prstGeom>
        </p:spPr>
        <p:txBody>
          <a:bodyPr vert="horz" lIns="91440" tIns="45720" rIns="91440" bIns="45720" rtlCol="0" anchor="ctr">
            <a:normAutofit/>
          </a:bodyPr>
          <a:lstStyle/>
          <a:p>
            <a:pPr fontAlgn="base">
              <a:lnSpc>
                <a:spcPct val="90000"/>
              </a:lnSpc>
              <a:spcBef>
                <a:spcPct val="0"/>
              </a:spcBef>
              <a:spcAft>
                <a:spcPts val="600"/>
              </a:spcAft>
            </a:pPr>
            <a:r>
              <a:rPr lang="en-US" sz="4800" b="1" kern="1200" dirty="0">
                <a:solidFill>
                  <a:srgbClr val="054EFE"/>
                </a:solidFill>
                <a:latin typeface="Brown"/>
                <a:ea typeface="+mj-ea"/>
                <a:cs typeface="+mj-cs"/>
              </a:rPr>
              <a:t>Main activities</a:t>
            </a:r>
          </a:p>
        </p:txBody>
      </p:sp>
      <p:sp>
        <p:nvSpPr>
          <p:cNvPr id="11" name="CasellaDiTesto 10">
            <a:extLst>
              <a:ext uri="{FF2B5EF4-FFF2-40B4-BE49-F238E27FC236}">
                <a16:creationId xmlns:a16="http://schemas.microsoft.com/office/drawing/2014/main" id="{04573DAC-C8D9-E6BF-5595-FB28256FFD61}"/>
              </a:ext>
            </a:extLst>
          </p:cNvPr>
          <p:cNvSpPr txBox="1"/>
          <p:nvPr/>
        </p:nvSpPr>
        <p:spPr>
          <a:xfrm>
            <a:off x="5125082" y="552091"/>
            <a:ext cx="6222715" cy="5431536"/>
          </a:xfrm>
          <a:prstGeom prst="rect">
            <a:avLst/>
          </a:prstGeom>
        </p:spPr>
        <p:txBody>
          <a:bodyPr vert="horz" lIns="91440" tIns="45720" rIns="91440" bIns="45720" rtlCol="0" anchor="ctr">
            <a:normAutofit fontScale="85000" lnSpcReduction="20000"/>
          </a:bodyPr>
          <a:lstStyle/>
          <a:p>
            <a:pPr marL="571500" indent="-457200" algn="just">
              <a:lnSpc>
                <a:spcPct val="150000"/>
              </a:lnSpc>
              <a:spcAft>
                <a:spcPts val="600"/>
              </a:spcAft>
              <a:buFont typeface="+mj-lt"/>
              <a:buAutoNum type="arabicPeriod"/>
            </a:pPr>
            <a:r>
              <a:rPr lang="en-US" sz="2000" dirty="0"/>
              <a:t>Preliminary study regarding </a:t>
            </a:r>
            <a:r>
              <a:rPr lang="en-US" sz="2000" b="1" dirty="0"/>
              <a:t>forecasting</a:t>
            </a:r>
            <a:r>
              <a:rPr lang="en-US" sz="2000" dirty="0"/>
              <a:t> and </a:t>
            </a:r>
            <a:r>
              <a:rPr lang="en-US" sz="2000" b="1" dirty="0"/>
              <a:t>time series</a:t>
            </a:r>
            <a:r>
              <a:rPr lang="en-US" sz="2000" dirty="0"/>
              <a:t> to understand how they can be exploited.</a:t>
            </a:r>
          </a:p>
          <a:p>
            <a:pPr marL="571500" indent="-457200" algn="just">
              <a:lnSpc>
                <a:spcPct val="150000"/>
              </a:lnSpc>
              <a:spcAft>
                <a:spcPts val="600"/>
              </a:spcAft>
              <a:buFont typeface="+mj-lt"/>
              <a:buAutoNum type="arabicPeriod"/>
            </a:pPr>
            <a:endParaRPr lang="en-US" sz="2000" b="1" dirty="0"/>
          </a:p>
          <a:p>
            <a:pPr marL="571500" indent="-457200" algn="just">
              <a:lnSpc>
                <a:spcPct val="150000"/>
              </a:lnSpc>
              <a:spcAft>
                <a:spcPts val="600"/>
              </a:spcAft>
              <a:buFont typeface="+mj-lt"/>
              <a:buAutoNum type="arabicPeriod"/>
            </a:pPr>
            <a:r>
              <a:rPr lang="en-US" sz="2000" b="1" dirty="0"/>
              <a:t>Preprocessing</a:t>
            </a:r>
            <a:r>
              <a:rPr lang="en-US" sz="2000" dirty="0"/>
              <a:t> and </a:t>
            </a:r>
            <a:r>
              <a:rPr lang="en-US" sz="2000" b="1" dirty="0"/>
              <a:t>extraction</a:t>
            </a:r>
            <a:r>
              <a:rPr lang="en-US" sz="2000" dirty="0"/>
              <a:t> of </a:t>
            </a:r>
            <a:r>
              <a:rPr lang="en-US" sz="2000" b="1" dirty="0"/>
              <a:t>data</a:t>
            </a:r>
            <a:r>
              <a:rPr lang="en-US" sz="2000" dirty="0"/>
              <a:t> of interest to carry out the project.</a:t>
            </a:r>
          </a:p>
          <a:p>
            <a:pPr marL="571500" indent="-457200" algn="just">
              <a:lnSpc>
                <a:spcPct val="150000"/>
              </a:lnSpc>
              <a:spcAft>
                <a:spcPts val="600"/>
              </a:spcAft>
              <a:buFont typeface="+mj-lt"/>
              <a:buAutoNum type="arabicPeriod"/>
            </a:pPr>
            <a:endParaRPr lang="en-US" sz="2000" dirty="0"/>
          </a:p>
          <a:p>
            <a:pPr marL="571500" indent="-457200" algn="just">
              <a:lnSpc>
                <a:spcPct val="150000"/>
              </a:lnSpc>
              <a:spcAft>
                <a:spcPts val="600"/>
              </a:spcAft>
              <a:buFont typeface="+mj-lt"/>
              <a:buAutoNum type="arabicPeriod"/>
            </a:pPr>
            <a:r>
              <a:rPr lang="en-US" sz="2000" dirty="0"/>
              <a:t>Identification and study of </a:t>
            </a:r>
            <a:r>
              <a:rPr lang="en-US" sz="2000" b="1" dirty="0"/>
              <a:t>key</a:t>
            </a:r>
            <a:r>
              <a:rPr lang="en-US" sz="2000" dirty="0"/>
              <a:t> monthly financial closing </a:t>
            </a:r>
            <a:r>
              <a:rPr lang="en-US" sz="2000" b="1" dirty="0"/>
              <a:t>activities</a:t>
            </a:r>
            <a:r>
              <a:rPr lang="en-US" sz="2000" dirty="0"/>
              <a:t>. </a:t>
            </a:r>
          </a:p>
          <a:p>
            <a:pPr marL="571500" indent="-457200" algn="just">
              <a:lnSpc>
                <a:spcPct val="150000"/>
              </a:lnSpc>
              <a:spcAft>
                <a:spcPts val="600"/>
              </a:spcAft>
              <a:buFont typeface="+mj-lt"/>
              <a:buAutoNum type="arabicPeriod"/>
            </a:pPr>
            <a:endParaRPr lang="en-US" sz="2000" dirty="0"/>
          </a:p>
          <a:p>
            <a:pPr marL="571500" indent="-457200" algn="just">
              <a:lnSpc>
                <a:spcPct val="150000"/>
              </a:lnSpc>
              <a:spcAft>
                <a:spcPts val="600"/>
              </a:spcAft>
              <a:buFont typeface="+mj-lt"/>
              <a:buAutoNum type="arabicPeriod"/>
            </a:pPr>
            <a:r>
              <a:rPr lang="en-US" sz="2000" dirty="0"/>
              <a:t>For each transaction, the </a:t>
            </a:r>
            <a:r>
              <a:rPr lang="en-US" sz="2000" b="1" dirty="0"/>
              <a:t>referenced closing activity</a:t>
            </a:r>
            <a:r>
              <a:rPr lang="en-US" sz="2000" dirty="0"/>
              <a:t> was identified using information from  their SQL Server Database.</a:t>
            </a:r>
          </a:p>
          <a:p>
            <a:pPr marL="571500" indent="-457200" algn="just">
              <a:lnSpc>
                <a:spcPct val="150000"/>
              </a:lnSpc>
              <a:spcAft>
                <a:spcPts val="600"/>
              </a:spcAft>
              <a:buFont typeface="+mj-lt"/>
              <a:buAutoNum type="arabicPeriod"/>
            </a:pPr>
            <a:endParaRPr lang="en-US" sz="2000" dirty="0"/>
          </a:p>
          <a:p>
            <a:pPr marL="571500" indent="-457200" algn="just">
              <a:lnSpc>
                <a:spcPct val="150000"/>
              </a:lnSpc>
              <a:spcAft>
                <a:spcPts val="600"/>
              </a:spcAft>
              <a:buFont typeface="+mj-lt"/>
              <a:buAutoNum type="arabicPeriod"/>
            </a:pPr>
            <a:r>
              <a:rPr lang="en-US" sz="2000" dirty="0"/>
              <a:t>Training a </a:t>
            </a:r>
            <a:r>
              <a:rPr lang="en-US" sz="2000" b="1" dirty="0"/>
              <a:t>machine learning</a:t>
            </a:r>
            <a:r>
              <a:rPr lang="en-US" sz="2000" dirty="0"/>
              <a:t> algorithm to categorize difficult-to-classify transactions.</a:t>
            </a:r>
          </a:p>
        </p:txBody>
      </p:sp>
      <p:sp>
        <p:nvSpPr>
          <p:cNvPr id="2" name="Holder 2">
            <a:extLst>
              <a:ext uri="{FF2B5EF4-FFF2-40B4-BE49-F238E27FC236}">
                <a16:creationId xmlns:a16="http://schemas.microsoft.com/office/drawing/2014/main" id="{2E612B19-BAD3-816B-3411-60196F2BEA92}"/>
              </a:ext>
            </a:extLst>
          </p:cNvPr>
          <p:cNvSpPr txBox="1">
            <a:spLocks/>
          </p:cNvSpPr>
          <p:nvPr/>
        </p:nvSpPr>
        <p:spPr>
          <a:xfrm>
            <a:off x="0" y="6598530"/>
            <a:ext cx="12188824" cy="258578"/>
          </a:xfrm>
          <a:prstGeom prst="rect">
            <a:avLst/>
          </a:prstGeom>
        </p:spPr>
        <p:txBody>
          <a:bodyPr lIns="0" tIns="0" rIns="0" bIns="0"/>
          <a:lstStyle>
            <a:defPPr>
              <a:defRPr lang="fr-FR"/>
            </a:defPPr>
            <a:lvl1pPr marL="0" algn="ctr" defTabSz="914400" rtl="0" eaLnBrk="1" latinLnBrk="0" hangingPunct="1">
              <a:defRPr sz="849" b="0" i="0" kern="1200">
                <a:solidFill>
                  <a:schemeClr val="tx1">
                    <a:lumMod val="7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ts val="1173"/>
              </a:lnSpc>
              <a:spcBef>
                <a:spcPts val="127"/>
              </a:spcBef>
              <a:spcAft>
                <a:spcPts val="0"/>
              </a:spcAft>
              <a:buClrTx/>
              <a:buSzTx/>
              <a:buFontTx/>
              <a:buNone/>
              <a:tabLst/>
              <a:defRPr/>
            </a:pPr>
            <a:r>
              <a:rPr kumimoji="0" lang="fr-FR" sz="849" b="0" i="0" u="none" strike="noStrike" kern="1200" cap="none" spc="-3" normalizeH="0" baseline="0" noProof="0">
                <a:ln>
                  <a:noFill/>
                </a:ln>
                <a:solidFill>
                  <a:srgbClr val="1F4A6F"/>
                </a:solidFill>
                <a:effectLst/>
                <a:uLnTx/>
                <a:uFillTx/>
                <a:latin typeface="+mj-lt"/>
                <a:ea typeface="Open Sans Light" panose="020B0306030504020204" pitchFamily="34" charset="0"/>
                <a:cs typeface="Open Sans Light" panose="020B0306030504020204" pitchFamily="34" charset="0"/>
              </a:rPr>
              <a:t>© 2023 APSIA</a:t>
            </a:r>
            <a:r>
              <a:rPr kumimoji="0" lang="fr-FR" sz="849" b="0" i="0" u="none" strike="noStrike" kern="1200" cap="none" spc="-6" normalizeH="0" baseline="0" noProof="0">
                <a:ln>
                  <a:noFill/>
                </a:ln>
                <a:solidFill>
                  <a:srgbClr val="1F4A6F"/>
                </a:solidFill>
                <a:effectLst/>
                <a:uLnTx/>
                <a:uFillTx/>
                <a:latin typeface="+mj-lt"/>
                <a:ea typeface="Open Sans Light" panose="020B0306030504020204" pitchFamily="34" charset="0"/>
                <a:cs typeface="Open Sans Light" panose="020B0306030504020204" pitchFamily="34" charset="0"/>
              </a:rPr>
              <a:t>– Tous droits réservés</a:t>
            </a:r>
          </a:p>
        </p:txBody>
      </p:sp>
      <p:pic>
        <p:nvPicPr>
          <p:cNvPr id="3" name="Picture 2" descr="Apsia, expert en transformation digitale et de projets Cloud ERP, CRM, Data">
            <a:extLst>
              <a:ext uri="{FF2B5EF4-FFF2-40B4-BE49-F238E27FC236}">
                <a16:creationId xmlns:a16="http://schemas.microsoft.com/office/drawing/2014/main" id="{49E432ED-1CDD-5404-E240-0D43330C15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073" y="6487712"/>
            <a:ext cx="609389" cy="233599"/>
          </a:xfrm>
          <a:prstGeom prst="rect">
            <a:avLst/>
          </a:prstGeom>
          <a:noFill/>
          <a:extLst>
            <a:ext uri="{909E8E84-426E-40DD-AFC4-6F175D3DCCD1}">
              <a14:hiddenFill xmlns:a14="http://schemas.microsoft.com/office/drawing/2010/main">
                <a:solidFill>
                  <a:srgbClr val="FFFFFF"/>
                </a:solidFill>
              </a14:hiddenFill>
            </a:ext>
          </a:extLst>
        </p:spPr>
      </p:pic>
      <p:sp>
        <p:nvSpPr>
          <p:cNvPr id="5" name="Oval 4">
            <a:extLst>
              <a:ext uri="{FF2B5EF4-FFF2-40B4-BE49-F238E27FC236}">
                <a16:creationId xmlns:a16="http://schemas.microsoft.com/office/drawing/2014/main" id="{BC7CD015-961E-74BE-AB3B-066B5DBE7365}"/>
              </a:ext>
            </a:extLst>
          </p:cNvPr>
          <p:cNvSpPr/>
          <p:nvPr/>
        </p:nvSpPr>
        <p:spPr>
          <a:xfrm>
            <a:off x="10961090" y="259930"/>
            <a:ext cx="144000" cy="144000"/>
          </a:xfrm>
          <a:prstGeom prst="ellipse">
            <a:avLst/>
          </a:prstGeom>
          <a:solidFill>
            <a:srgbClr val="FF5C35"/>
          </a:solidFill>
          <a:ln>
            <a:solidFill>
              <a:srgbClr val="FF5C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Oval 5">
            <a:extLst>
              <a:ext uri="{FF2B5EF4-FFF2-40B4-BE49-F238E27FC236}">
                <a16:creationId xmlns:a16="http://schemas.microsoft.com/office/drawing/2014/main" id="{D1AF7A7C-B2A6-3D1C-5752-B4AB0F60CED0}"/>
              </a:ext>
            </a:extLst>
          </p:cNvPr>
          <p:cNvSpPr/>
          <p:nvPr/>
        </p:nvSpPr>
        <p:spPr>
          <a:xfrm>
            <a:off x="11318141" y="259930"/>
            <a:ext cx="144000" cy="144000"/>
          </a:xfrm>
          <a:prstGeom prst="ellipse">
            <a:avLst/>
          </a:prstGeom>
          <a:solidFill>
            <a:srgbClr val="FF5C35"/>
          </a:solidFill>
          <a:ln>
            <a:solidFill>
              <a:srgbClr val="FF5C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Oval 7">
            <a:extLst>
              <a:ext uri="{FF2B5EF4-FFF2-40B4-BE49-F238E27FC236}">
                <a16:creationId xmlns:a16="http://schemas.microsoft.com/office/drawing/2014/main" id="{886B6C58-DF2C-020D-2BE9-65FDEFEC6237}"/>
              </a:ext>
            </a:extLst>
          </p:cNvPr>
          <p:cNvSpPr/>
          <p:nvPr/>
        </p:nvSpPr>
        <p:spPr>
          <a:xfrm>
            <a:off x="11675192" y="259930"/>
            <a:ext cx="144000" cy="144000"/>
          </a:xfrm>
          <a:prstGeom prst="ellipse">
            <a:avLst/>
          </a:prstGeom>
          <a:solidFill>
            <a:srgbClr val="FF5C35"/>
          </a:solidFill>
          <a:ln>
            <a:solidFill>
              <a:srgbClr val="FF5C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28" name="Connettore diritto 27">
            <a:extLst>
              <a:ext uri="{FF2B5EF4-FFF2-40B4-BE49-F238E27FC236}">
                <a16:creationId xmlns:a16="http://schemas.microsoft.com/office/drawing/2014/main" id="{9869E067-145B-E9D0-A065-3E85BD7F6EBD}"/>
              </a:ext>
            </a:extLst>
          </p:cNvPr>
          <p:cNvCxnSpPr/>
          <p:nvPr/>
        </p:nvCxnSpPr>
        <p:spPr>
          <a:xfrm>
            <a:off x="4581144" y="923544"/>
            <a:ext cx="0" cy="480060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9" name="Ovale 8">
            <a:extLst>
              <a:ext uri="{FF2B5EF4-FFF2-40B4-BE49-F238E27FC236}">
                <a16:creationId xmlns:a16="http://schemas.microsoft.com/office/drawing/2014/main" id="{86356284-579F-39F8-13B8-554085AD5422}"/>
              </a:ext>
            </a:extLst>
          </p:cNvPr>
          <p:cNvSpPr/>
          <p:nvPr/>
        </p:nvSpPr>
        <p:spPr>
          <a:xfrm>
            <a:off x="11384280" y="6487712"/>
            <a:ext cx="512064" cy="258578"/>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390509635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tint">
            <a:extLst>
              <a:ext uri="{FF2B5EF4-FFF2-40B4-BE49-F238E27FC236}">
                <a16:creationId xmlns:a16="http://schemas.microsoft.com/office/drawing/2014/main" id="{D380959B-464C-9ED8-C9EB-AB6FC997C1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25128" y="8300"/>
            <a:ext cx="10963696" cy="6849700"/>
          </a:xfrm>
          <a:prstGeom prst="rect">
            <a:avLst/>
          </a:prstGeom>
          <a:solidFill>
            <a:schemeClr val="bg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2" name="Rectangle 21">
            <a:extLst>
              <a:ext uri="{FF2B5EF4-FFF2-40B4-BE49-F238E27FC236}">
                <a16:creationId xmlns:a16="http://schemas.microsoft.com/office/drawing/2014/main" id="{06B83858-ED7D-57B6-6CAA-83168807C4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413441" cy="6858000"/>
          </a:xfrm>
          <a:prstGeom prst="rect">
            <a:avLst/>
          </a:prstGeom>
          <a:ln>
            <a:noFill/>
          </a:ln>
          <a:effectLst>
            <a:outerShdw blurRad="317500" dist="127000" dir="2400000" sx="95000" sy="95000" algn="t"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8CBEB341-F6BE-C79C-569F-0FC3EBB5BB96}"/>
              </a:ext>
            </a:extLst>
          </p:cNvPr>
          <p:cNvSpPr txBox="1"/>
          <p:nvPr/>
        </p:nvSpPr>
        <p:spPr>
          <a:xfrm>
            <a:off x="5706720" y="579900"/>
            <a:ext cx="5475369" cy="1711119"/>
          </a:xfrm>
          <a:prstGeom prst="rect">
            <a:avLst/>
          </a:prstGeom>
        </p:spPr>
        <p:txBody>
          <a:bodyPr vert="horz" lIns="91440" tIns="45720" rIns="91440" bIns="45720" rtlCol="0" anchor="ctr">
            <a:normAutofit/>
          </a:bodyPr>
          <a:lstStyle/>
          <a:p>
            <a:pPr fontAlgn="base">
              <a:lnSpc>
                <a:spcPct val="90000"/>
              </a:lnSpc>
              <a:spcBef>
                <a:spcPct val="0"/>
              </a:spcBef>
              <a:spcAft>
                <a:spcPts val="600"/>
              </a:spcAft>
            </a:pPr>
            <a:r>
              <a:rPr lang="en-US" sz="3600" b="1" kern="1200" dirty="0">
                <a:solidFill>
                  <a:srgbClr val="054EFE"/>
                </a:solidFill>
                <a:latin typeface="+mj-lt"/>
                <a:ea typeface="+mj-ea"/>
                <a:cs typeface="+mj-cs"/>
              </a:rPr>
              <a:t>Forecasting and time series </a:t>
            </a:r>
          </a:p>
        </p:txBody>
      </p:sp>
      <p:sp>
        <p:nvSpPr>
          <p:cNvPr id="24" name="Rectangle 23">
            <a:extLst>
              <a:ext uri="{FF2B5EF4-FFF2-40B4-BE49-F238E27FC236}">
                <a16:creationId xmlns:a16="http://schemas.microsoft.com/office/drawing/2014/main" id="{FF97FFD4-A8B9-3D4D-1623-7BE467E46A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08791" cy="6858000"/>
          </a:xfrm>
          <a:prstGeom prst="rect">
            <a:avLst/>
          </a:prstGeom>
          <a:solidFill>
            <a:srgbClr val="FFFFFF"/>
          </a:solidFill>
          <a:ln>
            <a:noFill/>
          </a:ln>
          <a:effectLst>
            <a:outerShdw blurRad="190500" dist="139700" dir="3000000" sx="94000" sy="94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Immagine 14" descr="Immagine che contiene testo, diagramma, linea, Carattere&#10;&#10;Descrizione generata automaticamente">
            <a:extLst>
              <a:ext uri="{FF2B5EF4-FFF2-40B4-BE49-F238E27FC236}">
                <a16:creationId xmlns:a16="http://schemas.microsoft.com/office/drawing/2014/main" id="{D038A7DC-F70E-E5C6-8F55-BB1F017DE008}"/>
              </a:ext>
            </a:extLst>
          </p:cNvPr>
          <p:cNvPicPr>
            <a:picLocks noChangeAspect="1"/>
          </p:cNvPicPr>
          <p:nvPr/>
        </p:nvPicPr>
        <p:blipFill>
          <a:blip r:embed="rId3"/>
          <a:stretch>
            <a:fillRect/>
          </a:stretch>
        </p:blipFill>
        <p:spPr>
          <a:xfrm>
            <a:off x="592745" y="1871727"/>
            <a:ext cx="4223299" cy="3114263"/>
          </a:xfrm>
          <a:prstGeom prst="rect">
            <a:avLst/>
          </a:prstGeom>
        </p:spPr>
      </p:pic>
      <p:sp>
        <p:nvSpPr>
          <p:cNvPr id="9" name="CasellaDiTesto 8">
            <a:extLst>
              <a:ext uri="{FF2B5EF4-FFF2-40B4-BE49-F238E27FC236}">
                <a16:creationId xmlns:a16="http://schemas.microsoft.com/office/drawing/2014/main" id="{1DD5DE16-FC86-9566-EA45-348CC325710A}"/>
              </a:ext>
            </a:extLst>
          </p:cNvPr>
          <p:cNvSpPr txBox="1"/>
          <p:nvPr/>
        </p:nvSpPr>
        <p:spPr>
          <a:xfrm>
            <a:off x="6094412" y="2291019"/>
            <a:ext cx="4595048" cy="3769836"/>
          </a:xfrm>
          <a:prstGeom prst="rect">
            <a:avLst/>
          </a:prstGeom>
        </p:spPr>
        <p:txBody>
          <a:bodyPr vert="horz" lIns="91440" tIns="45720" rIns="91440" bIns="45720" rtlCol="0" anchor="ctr">
            <a:normAutofit lnSpcReduction="10000"/>
          </a:bodyPr>
          <a:lstStyle/>
          <a:p>
            <a:pPr marL="285750" indent="-228600" algn="just">
              <a:lnSpc>
                <a:spcPct val="150000"/>
              </a:lnSpc>
              <a:spcAft>
                <a:spcPts val="600"/>
              </a:spcAft>
              <a:buFont typeface="Arial" panose="020B0604020202020204" pitchFamily="34" charset="0"/>
              <a:buChar char="•"/>
            </a:pPr>
            <a:r>
              <a:rPr lang="en-US" sz="1400" b="1" dirty="0"/>
              <a:t>Forecasting</a:t>
            </a:r>
            <a:r>
              <a:rPr lang="en-US" sz="1400" dirty="0"/>
              <a:t> uses historical data to predict future trends. </a:t>
            </a:r>
            <a:r>
              <a:rPr lang="en-US" sz="1400" b="1" dirty="0"/>
              <a:t>Time series</a:t>
            </a:r>
            <a:r>
              <a:rPr lang="en-US" sz="1400" dirty="0"/>
              <a:t> analysis focuses on patterns within data collected over time, aiding predictions and decision-making.</a:t>
            </a:r>
          </a:p>
          <a:p>
            <a:pPr marL="285750" indent="-228600" algn="just">
              <a:lnSpc>
                <a:spcPct val="150000"/>
              </a:lnSpc>
              <a:spcAft>
                <a:spcPts val="600"/>
              </a:spcAft>
              <a:buFont typeface="Arial" panose="020B0604020202020204" pitchFamily="34" charset="0"/>
              <a:buChar char="•"/>
            </a:pPr>
            <a:endParaRPr lang="en-US" sz="1400" dirty="0"/>
          </a:p>
          <a:p>
            <a:pPr marL="285750" indent="-228600" algn="just">
              <a:lnSpc>
                <a:spcPct val="150000"/>
              </a:lnSpc>
              <a:spcAft>
                <a:spcPts val="600"/>
              </a:spcAft>
              <a:buFont typeface="Arial" panose="020B0604020202020204" pitchFamily="34" charset="0"/>
              <a:buChar char="•"/>
            </a:pPr>
            <a:r>
              <a:rPr lang="en-US" sz="1400" b="1" i="0" dirty="0">
                <a:effectLst/>
              </a:rPr>
              <a:t>Analyst-in-the-loop</a:t>
            </a:r>
            <a:r>
              <a:rPr lang="en-US" sz="1400" b="0" i="0" dirty="0">
                <a:effectLst/>
              </a:rPr>
              <a:t> modeling is an approach where human analysts actively participate in the model-building process. This collaborative method involves human expertise to </a:t>
            </a:r>
            <a:r>
              <a:rPr lang="en-US" sz="1400" b="1" i="0" dirty="0">
                <a:effectLst/>
              </a:rPr>
              <a:t>refine</a:t>
            </a:r>
            <a:r>
              <a:rPr lang="en-US" sz="1400" b="0" i="0" dirty="0">
                <a:effectLst/>
              </a:rPr>
              <a:t>, </a:t>
            </a:r>
            <a:r>
              <a:rPr lang="en-US" sz="1400" b="1" i="0" dirty="0">
                <a:effectLst/>
              </a:rPr>
              <a:t>validate</a:t>
            </a:r>
            <a:r>
              <a:rPr lang="en-US" sz="1400" b="0" i="0" dirty="0">
                <a:effectLst/>
              </a:rPr>
              <a:t>, and enhance </a:t>
            </a:r>
            <a:r>
              <a:rPr lang="en-US" sz="1400" b="1" i="0" dirty="0">
                <a:effectLst/>
              </a:rPr>
              <a:t>machine learning models</a:t>
            </a:r>
            <a:r>
              <a:rPr lang="en-US" sz="1400" b="0" i="0" dirty="0">
                <a:effectLst/>
              </a:rPr>
              <a:t>, ensuring a more accurate and reliable outcome.</a:t>
            </a:r>
            <a:endParaRPr lang="en-US" sz="1400" dirty="0"/>
          </a:p>
          <a:p>
            <a:pPr marL="285750" indent="-228600">
              <a:lnSpc>
                <a:spcPct val="90000"/>
              </a:lnSpc>
              <a:spcAft>
                <a:spcPts val="600"/>
              </a:spcAft>
              <a:buFont typeface="Arial" panose="020B0604020202020204" pitchFamily="34" charset="0"/>
              <a:buChar char="•"/>
            </a:pPr>
            <a:endParaRPr lang="en-US" sz="1700" dirty="0"/>
          </a:p>
          <a:p>
            <a:pPr marL="285750" indent="-228600">
              <a:lnSpc>
                <a:spcPct val="90000"/>
              </a:lnSpc>
              <a:spcAft>
                <a:spcPts val="600"/>
              </a:spcAft>
              <a:buFont typeface="Arial" panose="020B0604020202020204" pitchFamily="34" charset="0"/>
              <a:buChar char="•"/>
            </a:pPr>
            <a:endParaRPr lang="en-US" sz="1700" dirty="0"/>
          </a:p>
        </p:txBody>
      </p:sp>
      <p:sp>
        <p:nvSpPr>
          <p:cNvPr id="2" name="Holder 2">
            <a:extLst>
              <a:ext uri="{FF2B5EF4-FFF2-40B4-BE49-F238E27FC236}">
                <a16:creationId xmlns:a16="http://schemas.microsoft.com/office/drawing/2014/main" id="{7FE33332-329D-D266-A333-471CF3850533}"/>
              </a:ext>
            </a:extLst>
          </p:cNvPr>
          <p:cNvSpPr txBox="1">
            <a:spLocks/>
          </p:cNvSpPr>
          <p:nvPr/>
        </p:nvSpPr>
        <p:spPr>
          <a:xfrm>
            <a:off x="0" y="6598530"/>
            <a:ext cx="12188824" cy="258578"/>
          </a:xfrm>
          <a:prstGeom prst="rect">
            <a:avLst/>
          </a:prstGeom>
        </p:spPr>
        <p:txBody>
          <a:bodyPr lIns="0" tIns="0" rIns="0" bIns="0"/>
          <a:lstStyle>
            <a:defPPr>
              <a:defRPr lang="fr-FR"/>
            </a:defPPr>
            <a:lvl1pPr marL="0" algn="ctr" defTabSz="914400" rtl="0" eaLnBrk="1" latinLnBrk="0" hangingPunct="1">
              <a:defRPr sz="849" b="0" i="0" kern="1200">
                <a:solidFill>
                  <a:schemeClr val="tx1">
                    <a:lumMod val="7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ts val="1173"/>
              </a:lnSpc>
              <a:spcBef>
                <a:spcPts val="127"/>
              </a:spcBef>
              <a:spcAft>
                <a:spcPts val="0"/>
              </a:spcAft>
              <a:buClrTx/>
              <a:buSzTx/>
              <a:buFontTx/>
              <a:buNone/>
              <a:tabLst/>
              <a:defRPr/>
            </a:pPr>
            <a:r>
              <a:rPr kumimoji="0" lang="fr-FR" sz="849" b="0" i="0" u="none" strike="noStrike" kern="1200" cap="none" spc="-3" normalizeH="0" baseline="0" noProof="0">
                <a:ln>
                  <a:noFill/>
                </a:ln>
                <a:solidFill>
                  <a:srgbClr val="1F4A6F"/>
                </a:solidFill>
                <a:effectLst/>
                <a:uLnTx/>
                <a:uFillTx/>
                <a:latin typeface="+mj-lt"/>
                <a:ea typeface="Open Sans Light" panose="020B0306030504020204" pitchFamily="34" charset="0"/>
                <a:cs typeface="Open Sans Light" panose="020B0306030504020204" pitchFamily="34" charset="0"/>
              </a:rPr>
              <a:t>© 2023 APSIA</a:t>
            </a:r>
            <a:r>
              <a:rPr kumimoji="0" lang="fr-FR" sz="849" b="0" i="0" u="none" strike="noStrike" kern="1200" cap="none" spc="-6" normalizeH="0" baseline="0" noProof="0">
                <a:ln>
                  <a:noFill/>
                </a:ln>
                <a:solidFill>
                  <a:srgbClr val="1F4A6F"/>
                </a:solidFill>
                <a:effectLst/>
                <a:uLnTx/>
                <a:uFillTx/>
                <a:latin typeface="+mj-lt"/>
                <a:ea typeface="Open Sans Light" panose="020B0306030504020204" pitchFamily="34" charset="0"/>
                <a:cs typeface="Open Sans Light" panose="020B0306030504020204" pitchFamily="34" charset="0"/>
              </a:rPr>
              <a:t>– Tous droits réservés</a:t>
            </a:r>
          </a:p>
        </p:txBody>
      </p:sp>
      <p:pic>
        <p:nvPicPr>
          <p:cNvPr id="3" name="Picture 2" descr="Apsia, expert en transformation digitale et de projets Cloud ERP, CRM, Data">
            <a:extLst>
              <a:ext uri="{FF2B5EF4-FFF2-40B4-BE49-F238E27FC236}">
                <a16:creationId xmlns:a16="http://schemas.microsoft.com/office/drawing/2014/main" id="{7F8360D9-C2AC-5C63-A912-3A6BC73D870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6073" y="6487712"/>
            <a:ext cx="609389" cy="233599"/>
          </a:xfrm>
          <a:prstGeom prst="rect">
            <a:avLst/>
          </a:prstGeom>
          <a:noFill/>
          <a:extLst>
            <a:ext uri="{909E8E84-426E-40DD-AFC4-6F175D3DCCD1}">
              <a14:hiddenFill xmlns:a14="http://schemas.microsoft.com/office/drawing/2010/main">
                <a:solidFill>
                  <a:srgbClr val="FFFFFF"/>
                </a:solidFill>
              </a14:hiddenFill>
            </a:ext>
          </a:extLst>
        </p:spPr>
      </p:pic>
      <p:sp>
        <p:nvSpPr>
          <p:cNvPr id="5" name="Oval 4">
            <a:extLst>
              <a:ext uri="{FF2B5EF4-FFF2-40B4-BE49-F238E27FC236}">
                <a16:creationId xmlns:a16="http://schemas.microsoft.com/office/drawing/2014/main" id="{F82EA544-33B9-1FD6-522B-6FA6F736D077}"/>
              </a:ext>
            </a:extLst>
          </p:cNvPr>
          <p:cNvSpPr/>
          <p:nvPr/>
        </p:nvSpPr>
        <p:spPr>
          <a:xfrm>
            <a:off x="10961090" y="259930"/>
            <a:ext cx="144000" cy="144000"/>
          </a:xfrm>
          <a:prstGeom prst="ellipse">
            <a:avLst/>
          </a:prstGeom>
          <a:solidFill>
            <a:srgbClr val="FF5C35"/>
          </a:solidFill>
          <a:ln>
            <a:solidFill>
              <a:srgbClr val="FF5C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Oval 5">
            <a:extLst>
              <a:ext uri="{FF2B5EF4-FFF2-40B4-BE49-F238E27FC236}">
                <a16:creationId xmlns:a16="http://schemas.microsoft.com/office/drawing/2014/main" id="{E01B9E21-E0CB-DAF2-B634-5C5E8019DDF3}"/>
              </a:ext>
            </a:extLst>
          </p:cNvPr>
          <p:cNvSpPr/>
          <p:nvPr/>
        </p:nvSpPr>
        <p:spPr>
          <a:xfrm>
            <a:off x="11318141" y="259930"/>
            <a:ext cx="144000" cy="144000"/>
          </a:xfrm>
          <a:prstGeom prst="ellipse">
            <a:avLst/>
          </a:prstGeom>
          <a:solidFill>
            <a:srgbClr val="FF5C35"/>
          </a:solidFill>
          <a:ln>
            <a:solidFill>
              <a:srgbClr val="FF5C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Oval 7">
            <a:extLst>
              <a:ext uri="{FF2B5EF4-FFF2-40B4-BE49-F238E27FC236}">
                <a16:creationId xmlns:a16="http://schemas.microsoft.com/office/drawing/2014/main" id="{D075BEBD-1BBD-7DBC-D795-233859209FD1}"/>
              </a:ext>
            </a:extLst>
          </p:cNvPr>
          <p:cNvSpPr/>
          <p:nvPr/>
        </p:nvSpPr>
        <p:spPr>
          <a:xfrm>
            <a:off x="11675192" y="259930"/>
            <a:ext cx="144000" cy="144000"/>
          </a:xfrm>
          <a:prstGeom prst="ellipse">
            <a:avLst/>
          </a:prstGeom>
          <a:solidFill>
            <a:srgbClr val="FF5C35"/>
          </a:solidFill>
          <a:ln>
            <a:solidFill>
              <a:srgbClr val="FF5C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Ovale 3">
            <a:extLst>
              <a:ext uri="{FF2B5EF4-FFF2-40B4-BE49-F238E27FC236}">
                <a16:creationId xmlns:a16="http://schemas.microsoft.com/office/drawing/2014/main" id="{29090453-6F37-CA60-04A4-FE1F2C6A8637}"/>
              </a:ext>
            </a:extLst>
          </p:cNvPr>
          <p:cNvSpPr/>
          <p:nvPr/>
        </p:nvSpPr>
        <p:spPr>
          <a:xfrm>
            <a:off x="11462140" y="6487712"/>
            <a:ext cx="434203" cy="258578"/>
          </a:xfrm>
          <a:prstGeom prst="ellipse">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123055059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7" name="Rectangle 16">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271" y="365125"/>
            <a:ext cx="11164539"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FC9B4B2C-A23A-2C66-4E9D-EE249BFA92C5}"/>
              </a:ext>
            </a:extLst>
          </p:cNvPr>
          <p:cNvSpPr txBox="1"/>
          <p:nvPr/>
        </p:nvSpPr>
        <p:spPr>
          <a:xfrm>
            <a:off x="1046473" y="586822"/>
            <a:ext cx="3616650" cy="1645920"/>
          </a:xfrm>
          <a:prstGeom prst="rect">
            <a:avLst/>
          </a:prstGeom>
        </p:spPr>
        <p:txBody>
          <a:bodyPr vert="horz" lIns="91440" tIns="45720" rIns="91440" bIns="45720" rtlCol="0" anchor="ctr">
            <a:normAutofit fontScale="92500"/>
          </a:bodyPr>
          <a:lstStyle/>
          <a:p>
            <a:pPr fontAlgn="base">
              <a:lnSpc>
                <a:spcPct val="150000"/>
              </a:lnSpc>
              <a:spcBef>
                <a:spcPct val="0"/>
              </a:spcBef>
              <a:spcAft>
                <a:spcPts val="600"/>
              </a:spcAft>
            </a:pPr>
            <a:r>
              <a:rPr lang="en-US" sz="3200" b="1" kern="1200" dirty="0">
                <a:solidFill>
                  <a:srgbClr val="054EFE"/>
                </a:solidFill>
                <a:latin typeface="+mj-lt"/>
                <a:ea typeface="+mj-ea"/>
                <a:cs typeface="+mj-cs"/>
              </a:rPr>
              <a:t>Preprocessing and data extraction (1/3)</a:t>
            </a:r>
          </a:p>
        </p:txBody>
      </p:sp>
      <p:sp>
        <p:nvSpPr>
          <p:cNvPr id="19" name="Rectangle 18">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280" y="1057739"/>
            <a:ext cx="127982"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1" name="Rectangle 20">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2245" y="1400640"/>
            <a:ext cx="1463040" cy="18283"/>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 name="CasellaDiTesto 3">
            <a:extLst>
              <a:ext uri="{FF2B5EF4-FFF2-40B4-BE49-F238E27FC236}">
                <a16:creationId xmlns:a16="http://schemas.microsoft.com/office/drawing/2014/main" id="{45F7C8E4-71DE-A882-9DBE-B2C3FD3F0B9E}"/>
              </a:ext>
            </a:extLst>
          </p:cNvPr>
          <p:cNvSpPr txBox="1"/>
          <p:nvPr/>
        </p:nvSpPr>
        <p:spPr>
          <a:xfrm>
            <a:off x="5349770" y="586822"/>
            <a:ext cx="6001073" cy="1645920"/>
          </a:xfrm>
          <a:prstGeom prst="rect">
            <a:avLst/>
          </a:prstGeom>
        </p:spPr>
        <p:txBody>
          <a:bodyPr vert="horz" lIns="91440" tIns="45720" rIns="91440" bIns="45720" rtlCol="0" anchor="ctr">
            <a:normAutofit/>
          </a:bodyPr>
          <a:lstStyle/>
          <a:p>
            <a:pPr algn="just">
              <a:lnSpc>
                <a:spcPct val="150000"/>
              </a:lnSpc>
              <a:spcAft>
                <a:spcPts val="600"/>
              </a:spcAft>
            </a:pPr>
            <a:endParaRPr lang="en-US" sz="1600" dirty="0"/>
          </a:p>
          <a:p>
            <a:pPr algn="just">
              <a:lnSpc>
                <a:spcPct val="150000"/>
              </a:lnSpc>
              <a:spcAft>
                <a:spcPts val="600"/>
              </a:spcAft>
            </a:pPr>
            <a:r>
              <a:rPr lang="en-US" sz="1600" dirty="0"/>
              <a:t>The main tables that are affected during financial closing are </a:t>
            </a:r>
            <a:r>
              <a:rPr lang="en-US" sz="1600" b="1" dirty="0" err="1"/>
              <a:t>GeneralJournalEntry</a:t>
            </a:r>
            <a:r>
              <a:rPr lang="en-US" sz="1600" dirty="0"/>
              <a:t> and </a:t>
            </a:r>
            <a:r>
              <a:rPr lang="en-US" sz="1600" b="1" dirty="0" err="1"/>
              <a:t>GeneralJournalAccountEntry</a:t>
            </a:r>
            <a:r>
              <a:rPr lang="en-US" sz="1600" dirty="0"/>
              <a:t>.</a:t>
            </a:r>
          </a:p>
          <a:p>
            <a:pPr marL="285750" indent="-228600">
              <a:lnSpc>
                <a:spcPct val="90000"/>
              </a:lnSpc>
              <a:spcAft>
                <a:spcPts val="600"/>
              </a:spcAft>
              <a:buFont typeface="Arial" panose="020B0604020202020204" pitchFamily="34" charset="0"/>
              <a:buChar char="•"/>
            </a:pPr>
            <a:endParaRPr lang="en-US" dirty="0"/>
          </a:p>
          <a:p>
            <a:pPr marL="285750" indent="-228600">
              <a:lnSpc>
                <a:spcPct val="90000"/>
              </a:lnSpc>
              <a:spcAft>
                <a:spcPts val="600"/>
              </a:spcAft>
              <a:buFont typeface="Arial" panose="020B0604020202020204" pitchFamily="34" charset="0"/>
              <a:buChar char="•"/>
            </a:pPr>
            <a:endParaRPr lang="en-US" dirty="0"/>
          </a:p>
        </p:txBody>
      </p:sp>
      <p:pic>
        <p:nvPicPr>
          <p:cNvPr id="10" name="Immagine 9">
            <a:extLst>
              <a:ext uri="{FF2B5EF4-FFF2-40B4-BE49-F238E27FC236}">
                <a16:creationId xmlns:a16="http://schemas.microsoft.com/office/drawing/2014/main" id="{AD9CB217-EC84-23EF-DEA7-0AB67F233ADC}"/>
              </a:ext>
            </a:extLst>
          </p:cNvPr>
          <p:cNvPicPr>
            <a:picLocks noChangeAspect="1"/>
          </p:cNvPicPr>
          <p:nvPr/>
        </p:nvPicPr>
        <p:blipFill>
          <a:blip r:embed="rId3"/>
          <a:stretch>
            <a:fillRect/>
          </a:stretch>
        </p:blipFill>
        <p:spPr>
          <a:xfrm>
            <a:off x="1159590" y="2612229"/>
            <a:ext cx="9953898" cy="3483864"/>
          </a:xfrm>
          <a:prstGeom prst="rect">
            <a:avLst/>
          </a:prstGeom>
        </p:spPr>
      </p:pic>
      <p:sp>
        <p:nvSpPr>
          <p:cNvPr id="2" name="Holder 2">
            <a:extLst>
              <a:ext uri="{FF2B5EF4-FFF2-40B4-BE49-F238E27FC236}">
                <a16:creationId xmlns:a16="http://schemas.microsoft.com/office/drawing/2014/main" id="{FC789F23-8292-EB8D-9725-826CE259F97F}"/>
              </a:ext>
            </a:extLst>
          </p:cNvPr>
          <p:cNvSpPr txBox="1">
            <a:spLocks/>
          </p:cNvSpPr>
          <p:nvPr/>
        </p:nvSpPr>
        <p:spPr>
          <a:xfrm>
            <a:off x="0" y="6598530"/>
            <a:ext cx="12188824" cy="258578"/>
          </a:xfrm>
          <a:prstGeom prst="rect">
            <a:avLst/>
          </a:prstGeom>
        </p:spPr>
        <p:txBody>
          <a:bodyPr lIns="0" tIns="0" rIns="0" bIns="0"/>
          <a:lstStyle>
            <a:defPPr>
              <a:defRPr lang="fr-FR"/>
            </a:defPPr>
            <a:lvl1pPr marL="0" algn="ctr" defTabSz="914400" rtl="0" eaLnBrk="1" latinLnBrk="0" hangingPunct="1">
              <a:defRPr sz="849" b="0" i="0" kern="1200">
                <a:solidFill>
                  <a:schemeClr val="tx1">
                    <a:lumMod val="7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ts val="1173"/>
              </a:lnSpc>
              <a:spcBef>
                <a:spcPts val="127"/>
              </a:spcBef>
              <a:spcAft>
                <a:spcPts val="0"/>
              </a:spcAft>
              <a:buClrTx/>
              <a:buSzTx/>
              <a:buFontTx/>
              <a:buNone/>
              <a:tabLst/>
              <a:defRPr/>
            </a:pPr>
            <a:r>
              <a:rPr kumimoji="0" lang="fr-FR" sz="849" b="0" i="0" u="none" strike="noStrike" kern="1200" cap="none" spc="-3" normalizeH="0" baseline="0" noProof="0">
                <a:ln>
                  <a:noFill/>
                </a:ln>
                <a:solidFill>
                  <a:srgbClr val="1F4A6F"/>
                </a:solidFill>
                <a:effectLst/>
                <a:uLnTx/>
                <a:uFillTx/>
                <a:latin typeface="+mj-lt"/>
                <a:ea typeface="Open Sans Light" panose="020B0306030504020204" pitchFamily="34" charset="0"/>
                <a:cs typeface="Open Sans Light" panose="020B0306030504020204" pitchFamily="34" charset="0"/>
              </a:rPr>
              <a:t>© 2023 APSIA</a:t>
            </a:r>
            <a:r>
              <a:rPr kumimoji="0" lang="fr-FR" sz="849" b="0" i="0" u="none" strike="noStrike" kern="1200" cap="none" spc="-6" normalizeH="0" baseline="0" noProof="0">
                <a:ln>
                  <a:noFill/>
                </a:ln>
                <a:solidFill>
                  <a:srgbClr val="1F4A6F"/>
                </a:solidFill>
                <a:effectLst/>
                <a:uLnTx/>
                <a:uFillTx/>
                <a:latin typeface="+mj-lt"/>
                <a:ea typeface="Open Sans Light" panose="020B0306030504020204" pitchFamily="34" charset="0"/>
                <a:cs typeface="Open Sans Light" panose="020B0306030504020204" pitchFamily="34" charset="0"/>
              </a:rPr>
              <a:t>– Tous droits réservés</a:t>
            </a:r>
          </a:p>
        </p:txBody>
      </p:sp>
      <p:pic>
        <p:nvPicPr>
          <p:cNvPr id="3" name="Picture 2" descr="Apsia, expert en transformation digitale et de projets Cloud ERP, CRM, Data">
            <a:extLst>
              <a:ext uri="{FF2B5EF4-FFF2-40B4-BE49-F238E27FC236}">
                <a16:creationId xmlns:a16="http://schemas.microsoft.com/office/drawing/2014/main" id="{76B3BB00-6031-2007-BF9D-D7DF6DB8349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6073" y="6487712"/>
            <a:ext cx="609389" cy="233599"/>
          </a:xfrm>
          <a:prstGeom prst="rect">
            <a:avLst/>
          </a:prstGeom>
          <a:noFill/>
          <a:extLst>
            <a:ext uri="{909E8E84-426E-40DD-AFC4-6F175D3DCCD1}">
              <a14:hiddenFill xmlns:a14="http://schemas.microsoft.com/office/drawing/2010/main">
                <a:solidFill>
                  <a:srgbClr val="FFFFFF"/>
                </a:solidFill>
              </a14:hiddenFill>
            </a:ext>
          </a:extLst>
        </p:spPr>
      </p:pic>
      <p:sp>
        <p:nvSpPr>
          <p:cNvPr id="5" name="Oval 4">
            <a:extLst>
              <a:ext uri="{FF2B5EF4-FFF2-40B4-BE49-F238E27FC236}">
                <a16:creationId xmlns:a16="http://schemas.microsoft.com/office/drawing/2014/main" id="{74CC0820-4E4C-458E-B3DB-5FBAB1B92263}"/>
              </a:ext>
            </a:extLst>
          </p:cNvPr>
          <p:cNvSpPr/>
          <p:nvPr/>
        </p:nvSpPr>
        <p:spPr>
          <a:xfrm>
            <a:off x="10961090" y="259930"/>
            <a:ext cx="144000" cy="144000"/>
          </a:xfrm>
          <a:prstGeom prst="ellipse">
            <a:avLst/>
          </a:prstGeom>
          <a:solidFill>
            <a:srgbClr val="FF5C35"/>
          </a:solidFill>
          <a:ln>
            <a:solidFill>
              <a:srgbClr val="FF5C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Oval 5">
            <a:extLst>
              <a:ext uri="{FF2B5EF4-FFF2-40B4-BE49-F238E27FC236}">
                <a16:creationId xmlns:a16="http://schemas.microsoft.com/office/drawing/2014/main" id="{23D32489-C744-89DC-27FA-2738A03F933F}"/>
              </a:ext>
            </a:extLst>
          </p:cNvPr>
          <p:cNvSpPr/>
          <p:nvPr/>
        </p:nvSpPr>
        <p:spPr>
          <a:xfrm>
            <a:off x="11318141" y="259930"/>
            <a:ext cx="144000" cy="144000"/>
          </a:xfrm>
          <a:prstGeom prst="ellipse">
            <a:avLst/>
          </a:prstGeom>
          <a:solidFill>
            <a:srgbClr val="FF5C35"/>
          </a:solidFill>
          <a:ln>
            <a:solidFill>
              <a:srgbClr val="FF5C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Oval 7">
            <a:extLst>
              <a:ext uri="{FF2B5EF4-FFF2-40B4-BE49-F238E27FC236}">
                <a16:creationId xmlns:a16="http://schemas.microsoft.com/office/drawing/2014/main" id="{8794861B-E5AF-E1B2-ED10-554C9901ED04}"/>
              </a:ext>
            </a:extLst>
          </p:cNvPr>
          <p:cNvSpPr/>
          <p:nvPr/>
        </p:nvSpPr>
        <p:spPr>
          <a:xfrm>
            <a:off x="11675192" y="259930"/>
            <a:ext cx="144000" cy="144000"/>
          </a:xfrm>
          <a:prstGeom prst="ellipse">
            <a:avLst/>
          </a:prstGeom>
          <a:solidFill>
            <a:srgbClr val="FF5C35"/>
          </a:solidFill>
          <a:ln>
            <a:solidFill>
              <a:srgbClr val="FF5C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4" name="CasellaDiTesto 23">
            <a:extLst>
              <a:ext uri="{FF2B5EF4-FFF2-40B4-BE49-F238E27FC236}">
                <a16:creationId xmlns:a16="http://schemas.microsoft.com/office/drawing/2014/main" id="{741854C4-C5FD-249A-13CA-82408E5BCB2C}"/>
              </a:ext>
            </a:extLst>
          </p:cNvPr>
          <p:cNvSpPr txBox="1"/>
          <p:nvPr/>
        </p:nvSpPr>
        <p:spPr>
          <a:xfrm>
            <a:off x="5377444" y="6253881"/>
            <a:ext cx="1518191" cy="246221"/>
          </a:xfrm>
          <a:prstGeom prst="rect">
            <a:avLst/>
          </a:prstGeom>
          <a:noFill/>
        </p:spPr>
        <p:txBody>
          <a:bodyPr wrap="square" rtlCol="0">
            <a:spAutoFit/>
          </a:bodyPr>
          <a:lstStyle/>
          <a:p>
            <a:pPr algn="ctr"/>
            <a:r>
              <a:rPr lang="it-IT" sz="1000" dirty="0"/>
              <a:t>General Journal Entry</a:t>
            </a:r>
          </a:p>
        </p:txBody>
      </p:sp>
    </p:spTree>
    <p:extLst>
      <p:ext uri="{BB962C8B-B14F-4D97-AF65-F5344CB8AC3E}">
        <p14:creationId xmlns:p14="http://schemas.microsoft.com/office/powerpoint/2010/main" val="420222134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7" name="Rectangle 16">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271" y="365125"/>
            <a:ext cx="11164539"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FC9B4B2C-A23A-2C66-4E9D-EE249BFA92C5}"/>
              </a:ext>
            </a:extLst>
          </p:cNvPr>
          <p:cNvSpPr txBox="1"/>
          <p:nvPr/>
        </p:nvSpPr>
        <p:spPr>
          <a:xfrm>
            <a:off x="1046473" y="586822"/>
            <a:ext cx="3616650" cy="1645920"/>
          </a:xfrm>
          <a:prstGeom prst="rect">
            <a:avLst/>
          </a:prstGeom>
        </p:spPr>
        <p:txBody>
          <a:bodyPr vert="horz" lIns="91440" tIns="45720" rIns="91440" bIns="45720" rtlCol="0" anchor="ctr">
            <a:normAutofit fontScale="92500"/>
          </a:bodyPr>
          <a:lstStyle/>
          <a:p>
            <a:pPr fontAlgn="base">
              <a:lnSpc>
                <a:spcPct val="150000"/>
              </a:lnSpc>
              <a:spcBef>
                <a:spcPct val="0"/>
              </a:spcBef>
              <a:spcAft>
                <a:spcPts val="600"/>
              </a:spcAft>
            </a:pPr>
            <a:r>
              <a:rPr lang="en-US" sz="3200" b="1" kern="1200" dirty="0">
                <a:solidFill>
                  <a:srgbClr val="054EFE"/>
                </a:solidFill>
                <a:latin typeface="+mj-lt"/>
                <a:ea typeface="+mj-ea"/>
                <a:cs typeface="+mj-cs"/>
              </a:rPr>
              <a:t>Preprocessing and data extraction (2/3)</a:t>
            </a:r>
          </a:p>
        </p:txBody>
      </p:sp>
      <p:sp>
        <p:nvSpPr>
          <p:cNvPr id="19" name="Rectangle 18">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280" y="1057739"/>
            <a:ext cx="127982"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1" name="Rectangle 20">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2245" y="1400640"/>
            <a:ext cx="1463040" cy="18283"/>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 name="CasellaDiTesto 3">
            <a:extLst>
              <a:ext uri="{FF2B5EF4-FFF2-40B4-BE49-F238E27FC236}">
                <a16:creationId xmlns:a16="http://schemas.microsoft.com/office/drawing/2014/main" id="{45F7C8E4-71DE-A882-9DBE-B2C3FD3F0B9E}"/>
              </a:ext>
            </a:extLst>
          </p:cNvPr>
          <p:cNvSpPr txBox="1"/>
          <p:nvPr/>
        </p:nvSpPr>
        <p:spPr>
          <a:xfrm>
            <a:off x="5349770" y="586822"/>
            <a:ext cx="6001073" cy="1645920"/>
          </a:xfrm>
          <a:prstGeom prst="rect">
            <a:avLst/>
          </a:prstGeom>
        </p:spPr>
        <p:txBody>
          <a:bodyPr vert="horz" lIns="91440" tIns="45720" rIns="91440" bIns="45720" rtlCol="0" anchor="ctr">
            <a:normAutofit/>
          </a:bodyPr>
          <a:lstStyle/>
          <a:p>
            <a:pPr algn="just">
              <a:lnSpc>
                <a:spcPct val="150000"/>
              </a:lnSpc>
              <a:spcAft>
                <a:spcPts val="600"/>
              </a:spcAft>
            </a:pPr>
            <a:endParaRPr lang="en-US" sz="1600" dirty="0"/>
          </a:p>
          <a:p>
            <a:pPr algn="just">
              <a:lnSpc>
                <a:spcPct val="150000"/>
              </a:lnSpc>
              <a:spcAft>
                <a:spcPts val="600"/>
              </a:spcAft>
            </a:pPr>
            <a:r>
              <a:rPr lang="en-US" sz="1600" dirty="0"/>
              <a:t>The main tables that are affected during financial closing are </a:t>
            </a:r>
            <a:r>
              <a:rPr lang="en-US" sz="1600" b="1" dirty="0" err="1"/>
              <a:t>GeneralJournalEntry</a:t>
            </a:r>
            <a:r>
              <a:rPr lang="en-US" sz="1600" dirty="0"/>
              <a:t> and </a:t>
            </a:r>
            <a:r>
              <a:rPr lang="en-US" sz="1600" b="1" dirty="0" err="1"/>
              <a:t>GeneralJournalAccountEntry</a:t>
            </a:r>
            <a:r>
              <a:rPr lang="en-US" sz="1600" dirty="0"/>
              <a:t>.</a:t>
            </a:r>
          </a:p>
          <a:p>
            <a:pPr marL="285750" indent="-228600">
              <a:lnSpc>
                <a:spcPct val="90000"/>
              </a:lnSpc>
              <a:spcAft>
                <a:spcPts val="600"/>
              </a:spcAft>
              <a:buFont typeface="Arial" panose="020B0604020202020204" pitchFamily="34" charset="0"/>
              <a:buChar char="•"/>
            </a:pPr>
            <a:endParaRPr lang="en-US" dirty="0"/>
          </a:p>
          <a:p>
            <a:pPr marL="285750" indent="-228600">
              <a:lnSpc>
                <a:spcPct val="90000"/>
              </a:lnSpc>
              <a:spcAft>
                <a:spcPts val="600"/>
              </a:spcAft>
              <a:buFont typeface="Arial" panose="020B0604020202020204" pitchFamily="34" charset="0"/>
              <a:buChar char="•"/>
            </a:pPr>
            <a:endParaRPr lang="en-US" dirty="0"/>
          </a:p>
        </p:txBody>
      </p:sp>
      <p:sp>
        <p:nvSpPr>
          <p:cNvPr id="2" name="Holder 2">
            <a:extLst>
              <a:ext uri="{FF2B5EF4-FFF2-40B4-BE49-F238E27FC236}">
                <a16:creationId xmlns:a16="http://schemas.microsoft.com/office/drawing/2014/main" id="{FC789F23-8292-EB8D-9725-826CE259F97F}"/>
              </a:ext>
            </a:extLst>
          </p:cNvPr>
          <p:cNvSpPr txBox="1">
            <a:spLocks/>
          </p:cNvSpPr>
          <p:nvPr/>
        </p:nvSpPr>
        <p:spPr>
          <a:xfrm>
            <a:off x="0" y="6598530"/>
            <a:ext cx="12188824" cy="258578"/>
          </a:xfrm>
          <a:prstGeom prst="rect">
            <a:avLst/>
          </a:prstGeom>
        </p:spPr>
        <p:txBody>
          <a:bodyPr lIns="0" tIns="0" rIns="0" bIns="0"/>
          <a:lstStyle>
            <a:defPPr>
              <a:defRPr lang="fr-FR"/>
            </a:defPPr>
            <a:lvl1pPr marL="0" algn="ctr" defTabSz="914400" rtl="0" eaLnBrk="1" latinLnBrk="0" hangingPunct="1">
              <a:defRPr sz="849" b="0" i="0" kern="1200">
                <a:solidFill>
                  <a:schemeClr val="tx1">
                    <a:lumMod val="7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ts val="1173"/>
              </a:lnSpc>
              <a:spcBef>
                <a:spcPts val="127"/>
              </a:spcBef>
              <a:spcAft>
                <a:spcPts val="0"/>
              </a:spcAft>
              <a:buClrTx/>
              <a:buSzTx/>
              <a:buFontTx/>
              <a:buNone/>
              <a:tabLst/>
              <a:defRPr/>
            </a:pPr>
            <a:r>
              <a:rPr kumimoji="0" lang="fr-FR" sz="849" b="0" i="0" u="none" strike="noStrike" kern="1200" cap="none" spc="-3" normalizeH="0" baseline="0" noProof="0">
                <a:ln>
                  <a:noFill/>
                </a:ln>
                <a:solidFill>
                  <a:srgbClr val="1F4A6F"/>
                </a:solidFill>
                <a:effectLst/>
                <a:uLnTx/>
                <a:uFillTx/>
                <a:latin typeface="+mj-lt"/>
                <a:ea typeface="Open Sans Light" panose="020B0306030504020204" pitchFamily="34" charset="0"/>
                <a:cs typeface="Open Sans Light" panose="020B0306030504020204" pitchFamily="34" charset="0"/>
              </a:rPr>
              <a:t>© 2023 APSIA</a:t>
            </a:r>
            <a:r>
              <a:rPr kumimoji="0" lang="fr-FR" sz="849" b="0" i="0" u="none" strike="noStrike" kern="1200" cap="none" spc="-6" normalizeH="0" baseline="0" noProof="0">
                <a:ln>
                  <a:noFill/>
                </a:ln>
                <a:solidFill>
                  <a:srgbClr val="1F4A6F"/>
                </a:solidFill>
                <a:effectLst/>
                <a:uLnTx/>
                <a:uFillTx/>
                <a:latin typeface="+mj-lt"/>
                <a:ea typeface="Open Sans Light" panose="020B0306030504020204" pitchFamily="34" charset="0"/>
                <a:cs typeface="Open Sans Light" panose="020B0306030504020204" pitchFamily="34" charset="0"/>
              </a:rPr>
              <a:t>– Tous droits réservés</a:t>
            </a:r>
          </a:p>
        </p:txBody>
      </p:sp>
      <p:pic>
        <p:nvPicPr>
          <p:cNvPr id="3" name="Picture 2" descr="Apsia, expert en transformation digitale et de projets Cloud ERP, CRM, Data">
            <a:extLst>
              <a:ext uri="{FF2B5EF4-FFF2-40B4-BE49-F238E27FC236}">
                <a16:creationId xmlns:a16="http://schemas.microsoft.com/office/drawing/2014/main" id="{76B3BB00-6031-2007-BF9D-D7DF6DB834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073" y="6487712"/>
            <a:ext cx="609389" cy="233599"/>
          </a:xfrm>
          <a:prstGeom prst="rect">
            <a:avLst/>
          </a:prstGeom>
          <a:noFill/>
          <a:extLst>
            <a:ext uri="{909E8E84-426E-40DD-AFC4-6F175D3DCCD1}">
              <a14:hiddenFill xmlns:a14="http://schemas.microsoft.com/office/drawing/2010/main">
                <a:solidFill>
                  <a:srgbClr val="FFFFFF"/>
                </a:solidFill>
              </a14:hiddenFill>
            </a:ext>
          </a:extLst>
        </p:spPr>
      </p:pic>
      <p:sp>
        <p:nvSpPr>
          <p:cNvPr id="5" name="Oval 4">
            <a:extLst>
              <a:ext uri="{FF2B5EF4-FFF2-40B4-BE49-F238E27FC236}">
                <a16:creationId xmlns:a16="http://schemas.microsoft.com/office/drawing/2014/main" id="{74CC0820-4E4C-458E-B3DB-5FBAB1B92263}"/>
              </a:ext>
            </a:extLst>
          </p:cNvPr>
          <p:cNvSpPr/>
          <p:nvPr/>
        </p:nvSpPr>
        <p:spPr>
          <a:xfrm>
            <a:off x="10961090" y="259930"/>
            <a:ext cx="144000" cy="144000"/>
          </a:xfrm>
          <a:prstGeom prst="ellipse">
            <a:avLst/>
          </a:prstGeom>
          <a:solidFill>
            <a:srgbClr val="FF5C35"/>
          </a:solidFill>
          <a:ln>
            <a:solidFill>
              <a:srgbClr val="FF5C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Oval 5">
            <a:extLst>
              <a:ext uri="{FF2B5EF4-FFF2-40B4-BE49-F238E27FC236}">
                <a16:creationId xmlns:a16="http://schemas.microsoft.com/office/drawing/2014/main" id="{23D32489-C744-89DC-27FA-2738A03F933F}"/>
              </a:ext>
            </a:extLst>
          </p:cNvPr>
          <p:cNvSpPr/>
          <p:nvPr/>
        </p:nvSpPr>
        <p:spPr>
          <a:xfrm>
            <a:off x="11318141" y="259930"/>
            <a:ext cx="144000" cy="144000"/>
          </a:xfrm>
          <a:prstGeom prst="ellipse">
            <a:avLst/>
          </a:prstGeom>
          <a:solidFill>
            <a:srgbClr val="FF5C35"/>
          </a:solidFill>
          <a:ln>
            <a:solidFill>
              <a:srgbClr val="FF5C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Oval 7">
            <a:extLst>
              <a:ext uri="{FF2B5EF4-FFF2-40B4-BE49-F238E27FC236}">
                <a16:creationId xmlns:a16="http://schemas.microsoft.com/office/drawing/2014/main" id="{8794861B-E5AF-E1B2-ED10-554C9901ED04}"/>
              </a:ext>
            </a:extLst>
          </p:cNvPr>
          <p:cNvSpPr/>
          <p:nvPr/>
        </p:nvSpPr>
        <p:spPr>
          <a:xfrm>
            <a:off x="11675192" y="259930"/>
            <a:ext cx="144000" cy="144000"/>
          </a:xfrm>
          <a:prstGeom prst="ellipse">
            <a:avLst/>
          </a:prstGeom>
          <a:solidFill>
            <a:srgbClr val="FF5C35"/>
          </a:solidFill>
          <a:ln>
            <a:solidFill>
              <a:srgbClr val="FF5C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4" name="CasellaDiTesto 23">
            <a:extLst>
              <a:ext uri="{FF2B5EF4-FFF2-40B4-BE49-F238E27FC236}">
                <a16:creationId xmlns:a16="http://schemas.microsoft.com/office/drawing/2014/main" id="{741854C4-C5FD-249A-13CA-82408E5BCB2C}"/>
              </a:ext>
            </a:extLst>
          </p:cNvPr>
          <p:cNvSpPr txBox="1"/>
          <p:nvPr/>
        </p:nvSpPr>
        <p:spPr>
          <a:xfrm>
            <a:off x="5208809" y="6253880"/>
            <a:ext cx="1855460" cy="246221"/>
          </a:xfrm>
          <a:prstGeom prst="rect">
            <a:avLst/>
          </a:prstGeom>
          <a:noFill/>
        </p:spPr>
        <p:txBody>
          <a:bodyPr wrap="square" rtlCol="0">
            <a:spAutoFit/>
          </a:bodyPr>
          <a:lstStyle/>
          <a:p>
            <a:pPr algn="ctr"/>
            <a:r>
              <a:rPr lang="it-IT" sz="1000" dirty="0"/>
              <a:t>General Journal Account Entry</a:t>
            </a:r>
          </a:p>
        </p:txBody>
      </p:sp>
      <p:pic>
        <p:nvPicPr>
          <p:cNvPr id="11" name="Immagine 10" descr="Immagine che contiene testo, numero, Carattere, software&#10;&#10;Descrizione generata automaticamente">
            <a:extLst>
              <a:ext uri="{FF2B5EF4-FFF2-40B4-BE49-F238E27FC236}">
                <a16:creationId xmlns:a16="http://schemas.microsoft.com/office/drawing/2014/main" id="{2C9BCBD0-CDB6-B6A6-AD83-F950EF403F84}"/>
              </a:ext>
            </a:extLst>
          </p:cNvPr>
          <p:cNvPicPr>
            <a:picLocks noChangeAspect="1"/>
          </p:cNvPicPr>
          <p:nvPr/>
        </p:nvPicPr>
        <p:blipFill>
          <a:blip r:embed="rId4"/>
          <a:stretch>
            <a:fillRect/>
          </a:stretch>
        </p:blipFill>
        <p:spPr>
          <a:xfrm>
            <a:off x="1078398" y="2611761"/>
            <a:ext cx="10116282" cy="3484800"/>
          </a:xfrm>
          <a:prstGeom prst="rect">
            <a:avLst/>
          </a:prstGeom>
        </p:spPr>
      </p:pic>
    </p:spTree>
    <p:extLst>
      <p:ext uri="{BB962C8B-B14F-4D97-AF65-F5344CB8AC3E}">
        <p14:creationId xmlns:p14="http://schemas.microsoft.com/office/powerpoint/2010/main" val="32882462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theme/theme1.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Personalizzato 2">
      <a:majorFont>
        <a:latin typeface="Brown"/>
        <a:ea typeface=""/>
        <a:cs typeface=""/>
      </a:majorFont>
      <a:minorFont>
        <a:latin typeface="Brow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d92fa0a3-579d-4669-9050-662a871efb14">
      <UserInfo>
        <DisplayName>Olivier Massonnat</DisplayName>
        <AccountId>10</AccountId>
        <AccountType/>
      </UserInfo>
      <UserInfo>
        <DisplayName>Alban Giron</DisplayName>
        <AccountId>75</AccountId>
        <AccountType/>
      </UserInfo>
      <UserInfo>
        <DisplayName>Frédéric Prince</DisplayName>
        <AccountId>83</AccountId>
        <AccountType/>
      </UserInfo>
      <UserInfo>
        <DisplayName>Loïg Jouault</DisplayName>
        <AccountId>25</AccountId>
        <AccountType/>
      </UserInfo>
      <UserInfo>
        <DisplayName>Corentin  Sardo</DisplayName>
        <AccountId>88</AccountId>
        <AccountType/>
      </UserInfo>
      <UserInfo>
        <DisplayName>Fabien Tricot-Censier</DisplayName>
        <AccountId>89</AccountId>
        <AccountType/>
      </UserInfo>
    </SharedWithUsers>
    <TaxCatchAll xmlns="d92fa0a3-579d-4669-9050-662a871efb14" xsi:nil="true"/>
    <lcf76f155ced4ddcb4097134ff3c332f xmlns="c7a6db3a-ac31-40a8-aa6a-77488049eab0">
      <Terms xmlns="http://schemas.microsoft.com/office/infopath/2007/PartnerControls"/>
    </lcf76f155ced4ddcb4097134ff3c332f>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A4FF4003DD478F4E93DF0CCE87B88F66" ma:contentTypeVersion="15" ma:contentTypeDescription="Crée un document." ma:contentTypeScope="" ma:versionID="6ac8362e1e0aa4c8cda27bb0aa89abf3">
  <xsd:schema xmlns:xsd="http://www.w3.org/2001/XMLSchema" xmlns:xs="http://www.w3.org/2001/XMLSchema" xmlns:p="http://schemas.microsoft.com/office/2006/metadata/properties" xmlns:ns2="c7a6db3a-ac31-40a8-aa6a-77488049eab0" xmlns:ns3="d92fa0a3-579d-4669-9050-662a871efb14" targetNamespace="http://schemas.microsoft.com/office/2006/metadata/properties" ma:root="true" ma:fieldsID="18cdf1c590c76cc1918f0ba26584ed27" ns2:_="" ns3:_="">
    <xsd:import namespace="c7a6db3a-ac31-40a8-aa6a-77488049eab0"/>
    <xsd:import namespace="d92fa0a3-579d-4669-9050-662a871efb14"/>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DateTaken" minOccurs="0"/>
                <xsd:element ref="ns2:MediaLengthInSeconds" minOccurs="0"/>
                <xsd:element ref="ns2:MediaServiceAutoKeyPoints" minOccurs="0"/>
                <xsd:element ref="ns2:MediaServiceKeyPoint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7a6db3a-ac31-40a8-aa6a-77488049eab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ternalName="MediaServiceDateTaken"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lcf76f155ced4ddcb4097134ff3c332f" ma:index="21" nillable="true" ma:taxonomy="true" ma:internalName="lcf76f155ced4ddcb4097134ff3c332f" ma:taxonomyFieldName="MediaServiceImageTags" ma:displayName="Balises d’images" ma:readOnly="false" ma:fieldId="{5cf76f15-5ced-4ddc-b409-7134ff3c332f}" ma:taxonomyMulti="true" ma:sspId="6aad733a-23c6-41fd-b619-764494261b40"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d92fa0a3-579d-4669-9050-662a871efb14" elementFormDefault="qualified">
    <xsd:import namespace="http://schemas.microsoft.com/office/2006/documentManagement/types"/>
    <xsd:import namespace="http://schemas.microsoft.com/office/infopath/2007/PartnerControls"/>
    <xsd:element name="SharedWithUsers" ma:index="14" nillable="true" ma:displayName="Partagé avec"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Partagé avec détails" ma:internalName="SharedWithDetails" ma:readOnly="true">
      <xsd:simpleType>
        <xsd:restriction base="dms:Note">
          <xsd:maxLength value="255"/>
        </xsd:restriction>
      </xsd:simpleType>
    </xsd:element>
    <xsd:element name="TaxCatchAll" ma:index="22" nillable="true" ma:displayName="Taxonomy Catch All Column" ma:hidden="true" ma:list="{0b082e13-a37d-404e-80f3-9b5760d0e064}" ma:internalName="TaxCatchAll" ma:showField="CatchAllData" ma:web="d92fa0a3-579d-4669-9050-662a871efb14">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83CECC5-F006-469D-973C-231154DF1B26}">
  <ds:schemaRefs>
    <ds:schemaRef ds:uri="http://purl.org/dc/dcmitype/"/>
    <ds:schemaRef ds:uri="http://schemas.microsoft.com/office/2006/metadata/properties"/>
    <ds:schemaRef ds:uri="c7a6db3a-ac31-40a8-aa6a-77488049eab0"/>
    <ds:schemaRef ds:uri="http://www.w3.org/XML/1998/namespace"/>
    <ds:schemaRef ds:uri="http://schemas.microsoft.com/office/infopath/2007/PartnerControls"/>
    <ds:schemaRef ds:uri="http://schemas.openxmlformats.org/package/2006/metadata/core-properties"/>
    <ds:schemaRef ds:uri="http://schemas.microsoft.com/office/2006/documentManagement/types"/>
    <ds:schemaRef ds:uri="d92fa0a3-579d-4669-9050-662a871efb14"/>
    <ds:schemaRef ds:uri="http://purl.org/dc/terms/"/>
    <ds:schemaRef ds:uri="http://purl.org/dc/elements/1.1/"/>
  </ds:schemaRefs>
</ds:datastoreItem>
</file>

<file path=customXml/itemProps2.xml><?xml version="1.0" encoding="utf-8"?>
<ds:datastoreItem xmlns:ds="http://schemas.openxmlformats.org/officeDocument/2006/customXml" ds:itemID="{024191FC-6F98-4BB2-B0AE-0C3B7B1EDF89}">
  <ds:schemaRefs>
    <ds:schemaRef ds:uri="c7a6db3a-ac31-40a8-aa6a-77488049eab0"/>
    <ds:schemaRef ds:uri="d92fa0a3-579d-4669-9050-662a871efb14"/>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91375C1F-966E-429A-BB10-02452BDE624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1174</TotalTime>
  <Words>714</Words>
  <Application>Microsoft Office PowerPoint</Application>
  <PresentationFormat>Personalizzato</PresentationFormat>
  <Paragraphs>107</Paragraphs>
  <Slides>15</Slides>
  <Notes>14</Notes>
  <HiddenSlides>0</HiddenSlides>
  <MMClips>0</MMClips>
  <ScaleCrop>false</ScaleCrop>
  <HeadingPairs>
    <vt:vector size="6" baseType="variant">
      <vt:variant>
        <vt:lpstr>Caratteri utilizzati</vt:lpstr>
      </vt:variant>
      <vt:variant>
        <vt:i4>6</vt:i4>
      </vt:variant>
      <vt:variant>
        <vt:lpstr>Tema</vt:lpstr>
      </vt:variant>
      <vt:variant>
        <vt:i4>1</vt:i4>
      </vt:variant>
      <vt:variant>
        <vt:lpstr>Titoli diapositive</vt:lpstr>
      </vt:variant>
      <vt:variant>
        <vt:i4>15</vt:i4>
      </vt:variant>
    </vt:vector>
  </HeadingPairs>
  <TitlesOfParts>
    <vt:vector size="22" baseType="lpstr">
      <vt:lpstr>Arial</vt:lpstr>
      <vt:lpstr>Brown</vt:lpstr>
      <vt:lpstr>Calibri</vt:lpstr>
      <vt:lpstr>Courier New</vt:lpstr>
      <vt:lpstr>Myriad Pro</vt:lpstr>
      <vt:lpstr>Wingdings</vt:lpstr>
      <vt:lpstr>Tema di Office</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vector>
  </TitlesOfParts>
  <Company>STUDIO NEED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jérémy rabier</dc:creator>
  <cp:lastModifiedBy>Gianluca Coletta</cp:lastModifiedBy>
  <cp:revision>15</cp:revision>
  <cp:lastPrinted>2023-12-12T11:57:14Z</cp:lastPrinted>
  <dcterms:created xsi:type="dcterms:W3CDTF">2017-05-10T16:29:07Z</dcterms:created>
  <dcterms:modified xsi:type="dcterms:W3CDTF">2023-12-12T13:30:46Z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0x010100A4FF4003DD478F4E93DF0CCE87B88F66</vt:lpwstr>
  </property>
  <property fmtid="{D5CDD505-2E9C-101B-9397-08002B2CF9AE}" pid="3" name="AuthorIds_UIVersion_512">
    <vt:lpwstr>19</vt:lpwstr>
  </property>
  <property fmtid="{D5CDD505-2E9C-101B-9397-08002B2CF9AE}" pid="4" name="MediaServiceImageTags">
    <vt:lpwstr/>
  </property>
</Properties>
</file>